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25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B72B93-9F5C-4B29-AE71-4FFA1523290D}" type="datetimeFigureOut">
              <a:rPr lang="en-US" smtClean="0"/>
              <a:pPr/>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6CF4C-10A0-4C49-9B02-78885BB41A9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B72B93-9F5C-4B29-AE71-4FFA1523290D}" type="datetimeFigureOut">
              <a:rPr lang="en-US" smtClean="0"/>
              <a:pPr/>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6CF4C-10A0-4C49-9B02-78885BB41A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B72B93-9F5C-4B29-AE71-4FFA1523290D}" type="datetimeFigureOut">
              <a:rPr lang="en-US" smtClean="0"/>
              <a:pPr/>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6CF4C-10A0-4C49-9B02-78885BB41A9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B72B93-9F5C-4B29-AE71-4FFA1523290D}" type="datetimeFigureOut">
              <a:rPr lang="en-US" smtClean="0"/>
              <a:pPr/>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6CF4C-10A0-4C49-9B02-78885BB41A9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B72B93-9F5C-4B29-AE71-4FFA1523290D}" type="datetimeFigureOut">
              <a:rPr lang="en-US" smtClean="0"/>
              <a:pPr/>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6CF4C-10A0-4C49-9B02-78885BB41A9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B72B93-9F5C-4B29-AE71-4FFA1523290D}" type="datetimeFigureOut">
              <a:rPr lang="en-US" smtClean="0"/>
              <a:pPr/>
              <a:t>4/26/2016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6CF4C-10A0-4C49-9B02-78885BB41A9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B72B93-9F5C-4B29-AE71-4FFA1523290D}" type="datetimeFigureOut">
              <a:rPr lang="en-US" smtClean="0"/>
              <a:pPr/>
              <a:t>4/26/2016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F6CF4C-10A0-4C49-9B02-78885BB41A9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B72B93-9F5C-4B29-AE71-4FFA1523290D}" type="datetimeFigureOut">
              <a:rPr lang="en-US" smtClean="0"/>
              <a:pPr/>
              <a:t>4/26/2016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F6CF4C-10A0-4C49-9B02-78885BB41A9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B72B93-9F5C-4B29-AE71-4FFA1523290D}" type="datetimeFigureOut">
              <a:rPr lang="en-US" smtClean="0"/>
              <a:pPr/>
              <a:t>4/26/2016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F6CF4C-10A0-4C49-9B02-78885BB41A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B72B93-9F5C-4B29-AE71-4FFA1523290D}" type="datetimeFigureOut">
              <a:rPr lang="en-US" smtClean="0"/>
              <a:pPr/>
              <a:t>4/26/2016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6CF4C-10A0-4C49-9B02-78885BB41A9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B72B93-9F5C-4B29-AE71-4FFA1523290D}" type="datetimeFigureOut">
              <a:rPr lang="en-US" smtClean="0"/>
              <a:pPr/>
              <a:t>4/26/2016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6CF4C-10A0-4C49-9B02-78885BB41A9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B72B93-9F5C-4B29-AE71-4FFA1523290D}" type="datetimeFigureOut">
              <a:rPr lang="en-US" smtClean="0"/>
              <a:pPr/>
              <a:t>4/26/2016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F6CF4C-10A0-4C49-9B02-78885BB41A9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7485" y="2130315"/>
            <a:ext cx="8115449" cy="1471731"/>
          </a:xfrm>
        </p:spPr>
        <p:txBody>
          <a:bodyPr/>
          <a:lstStyle/>
          <a:p>
            <a:r>
              <a:rPr lang="zh-CN" altLang="en-US" dirty="0" smtClean="0">
                <a:solidFill>
                  <a:schemeClr val="tx1"/>
                </a:solidFill>
                <a:latin typeface="HanWang WeiBeiMedium-Gb5" pitchFamily="2" charset="-120"/>
                <a:ea typeface="HanWang WeiBeiMedium-Gb5" pitchFamily="2" charset="-120"/>
              </a:rPr>
              <a:t>我 是 </a:t>
            </a:r>
            <a:r>
              <a:rPr lang="en-US" altLang="zh-CN" dirty="0" smtClean="0">
                <a:solidFill>
                  <a:schemeClr val="tx1"/>
                </a:solidFill>
                <a:latin typeface="+mn-ea"/>
                <a:ea typeface="+mn-ea"/>
              </a:rPr>
              <a:t>N</a:t>
            </a:r>
            <a:r>
              <a:rPr lang="en-US" altLang="zh-CN" dirty="0" smtClean="0">
                <a:solidFill>
                  <a:schemeClr val="tx1"/>
                </a:solidFill>
                <a:latin typeface="HanWang WeiBeiMedium-Gb5" pitchFamily="2" charset="-120"/>
                <a:ea typeface="HanWang WeiBeiMedium-Gb5" pitchFamily="2" charset="-120"/>
              </a:rPr>
              <a:t/>
            </a:r>
            <a:br>
              <a:rPr lang="en-US" altLang="zh-CN" dirty="0" smtClean="0">
                <a:solidFill>
                  <a:schemeClr val="tx1"/>
                </a:solidFill>
                <a:latin typeface="HanWang WeiBeiMedium-Gb5" pitchFamily="2" charset="-120"/>
                <a:ea typeface="HanWang WeiBeiMedium-Gb5" pitchFamily="2" charset="-120"/>
              </a:rPr>
            </a:br>
            <a:r>
              <a:rPr lang="en-US" altLang="zh-CN" dirty="0" smtClean="0">
                <a:solidFill>
                  <a:schemeClr val="tx1"/>
                </a:solidFill>
                <a:latin typeface="+mn-ea"/>
                <a:ea typeface="+mn-ea"/>
              </a:rPr>
              <a:t>I am N</a:t>
            </a:r>
            <a:endParaRPr lang="en-US" dirty="0">
              <a:solidFill>
                <a:schemeClr val="tx1"/>
              </a:solidFill>
              <a:latin typeface="+mn-ea"/>
              <a:ea typeface="+mn-ea"/>
            </a:endParaRPr>
          </a:p>
        </p:txBody>
      </p:sp>
      <p:sp>
        <p:nvSpPr>
          <p:cNvPr id="5" name="Subtitle 4"/>
          <p:cNvSpPr>
            <a:spLocks noGrp="1"/>
          </p:cNvSpPr>
          <p:nvPr>
            <p:ph type="subTitle" idx="1"/>
          </p:nvPr>
        </p:nvSpPr>
        <p:spPr/>
        <p:txBody>
          <a:bodyPr/>
          <a:lstStyle/>
          <a:p>
            <a:r>
              <a:rPr lang="zh-CN" altLang="en-US" dirty="0" smtClean="0">
                <a:latin typeface="HanWang WeiBeiMedium-Gb5" pitchFamily="2" charset="-120"/>
                <a:ea typeface="HanWang WeiBeiMedium-Gb5" pitchFamily="2" charset="-120"/>
              </a:rPr>
              <a:t>啟示錄 </a:t>
            </a:r>
            <a:r>
              <a:rPr lang="en-US" altLang="zh-TW" dirty="0" smtClean="0"/>
              <a:t>Revelation 3:7-13</a:t>
            </a:r>
            <a:r>
              <a:rPr lang="zh-TW" altLang="en-US" dirty="0" smtClean="0"/>
              <a:t> </a:t>
            </a:r>
            <a:endParaRPr lang="en-US" dirty="0"/>
          </a:p>
        </p:txBody>
      </p:sp>
      <p:sp>
        <p:nvSpPr>
          <p:cNvPr id="2" name="Slide Number Placeholder 1"/>
          <p:cNvSpPr>
            <a:spLocks noGrp="1"/>
          </p:cNvSpPr>
          <p:nvPr>
            <p:ph type="sldNum" sz="quarter" idx="12"/>
          </p:nvPr>
        </p:nvSpPr>
        <p:spPr/>
        <p:txBody>
          <a:bodyPr/>
          <a:lstStyle/>
          <a:p>
            <a:fld id="{2B726DD6-E10B-455A-8847-22580AC42F8F}" type="slidenum">
              <a:rPr lang="es-ES" smtClean="0"/>
              <a:pPr/>
              <a:t>1</a:t>
            </a:fld>
            <a:endParaRPr lang="es-E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1. </a:t>
            </a:r>
            <a:r>
              <a:rPr lang="zh-TW" altLang="en-US" dirty="0" smtClean="0">
                <a:solidFill>
                  <a:schemeClr val="tx1"/>
                </a:solidFill>
                <a:latin typeface="HanWang WeiBeiMedium-Gb5" pitchFamily="2" charset="-120"/>
                <a:ea typeface="HanWang WeiBeiMedium-Gb5" pitchFamily="2" charset="-120"/>
              </a:rPr>
              <a:t>肯定你的選擇正確 </a:t>
            </a:r>
            <a:r>
              <a:rPr lang="en-US" altLang="zh-TW" dirty="0" smtClean="0">
                <a:solidFill>
                  <a:schemeClr val="tx1"/>
                </a:solidFill>
              </a:rPr>
              <a:t>(7)</a:t>
            </a:r>
            <a:br>
              <a:rPr lang="en-US" altLang="zh-TW" dirty="0" smtClean="0">
                <a:solidFill>
                  <a:schemeClr val="tx1"/>
                </a:solidFill>
              </a:rPr>
            </a:br>
            <a:r>
              <a:rPr lang="en-US" altLang="zh-TW" dirty="0" smtClean="0">
                <a:solidFill>
                  <a:schemeClr val="tx1"/>
                </a:solidFill>
              </a:rPr>
              <a:t>Affirm Your Choice is Correct</a:t>
            </a:r>
            <a:endParaRPr lang="en-US" dirty="0">
              <a:solidFill>
                <a:schemeClr val="tx1"/>
              </a:solidFill>
            </a:endParaRPr>
          </a:p>
        </p:txBody>
      </p:sp>
      <p:sp>
        <p:nvSpPr>
          <p:cNvPr id="3" name="Content Placeholder 2"/>
          <p:cNvSpPr>
            <a:spLocks noGrp="1"/>
          </p:cNvSpPr>
          <p:nvPr>
            <p:ph idx="1"/>
          </p:nvPr>
        </p:nvSpPr>
        <p:spPr>
          <a:xfrm>
            <a:off x="343193" y="1599417"/>
            <a:ext cx="8459033" cy="4526079"/>
          </a:xfrm>
        </p:spPr>
        <p:txBody>
          <a:bodyPr>
            <a:normAutofit lnSpcReduction="10000"/>
          </a:bodyPr>
          <a:lstStyle/>
          <a:p>
            <a:pPr marL="0" indent="0">
              <a:buNone/>
            </a:pPr>
            <a:r>
              <a:rPr lang="en-US" altLang="zh-TW" dirty="0" smtClean="0"/>
              <a:t>Revelation 3:7</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7</a:t>
            </a:r>
            <a:r>
              <a:rPr lang="zh-TW" altLang="en-US" dirty="0" smtClean="0">
                <a:latin typeface="HanWang WeiBeiMedium-Gb5" pitchFamily="2" charset="-120"/>
                <a:ea typeface="HanWang WeiBeiMedium-Gb5" pitchFamily="2" charset="-120"/>
              </a:rPr>
              <a:t> 「你要寫信給非拉鐵非教會的使者，說：</a:t>
            </a:r>
            <a:r>
              <a:rPr lang="en-US" altLang="zh-TW" dirty="0" smtClean="0">
                <a:latin typeface="HanWang WeiBeiMedium-Gb5" pitchFamily="2" charset="-120"/>
                <a:ea typeface="HanWang WeiBeiMedium-Gb5" pitchFamily="2" charset="-120"/>
              </a:rPr>
              <a:t>『</a:t>
            </a:r>
            <a:r>
              <a:rPr lang="zh-TW" altLang="en-US" dirty="0" smtClean="0">
                <a:latin typeface="HanWang WeiBeiMedium-Gb5" pitchFamily="2" charset="-120"/>
                <a:ea typeface="HanWang WeiBeiMedium-Gb5" pitchFamily="2" charset="-120"/>
              </a:rPr>
              <a:t>那聖潔、真實、</a:t>
            </a:r>
            <a:r>
              <a:rPr lang="zh-TW" altLang="en-US" dirty="0" smtClean="0">
                <a:solidFill>
                  <a:srgbClr val="FFFF00"/>
                </a:solidFill>
                <a:latin typeface="HanWang WeiBeiMedium-Gb5" pitchFamily="2" charset="-120"/>
                <a:ea typeface="HanWang WeiBeiMedium-Gb5" pitchFamily="2" charset="-120"/>
              </a:rPr>
              <a:t>拿著大衛的鑰匙、開了就沒有人能關、關了就沒有人能開的</a:t>
            </a:r>
            <a:r>
              <a:rPr lang="zh-TW" altLang="en-US" dirty="0" smtClean="0">
                <a:latin typeface="HanWang WeiBeiMedium-Gb5" pitchFamily="2" charset="-120"/>
                <a:ea typeface="HanWang WeiBeiMedium-Gb5" pitchFamily="2" charset="-120"/>
              </a:rPr>
              <a:t>，說： </a:t>
            </a:r>
          </a:p>
          <a:p>
            <a:pPr marL="0" indent="0">
              <a:buNone/>
            </a:pPr>
            <a:r>
              <a:rPr lang="en-US" baseline="30000" dirty="0" smtClean="0"/>
              <a:t>7</a:t>
            </a:r>
            <a:r>
              <a:rPr lang="en-US" dirty="0" smtClean="0"/>
              <a:t> “To the angel of the church in Philadelphia write: These are the words of him who is holy and true, </a:t>
            </a:r>
            <a:r>
              <a:rPr lang="en-US" dirty="0" smtClean="0">
                <a:solidFill>
                  <a:srgbClr val="FFFF00"/>
                </a:solidFill>
              </a:rPr>
              <a:t>who holds the key of David. What he opens no one can shut, and what he shuts no one can open.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10</a:t>
            </a:fld>
            <a:endParaRPr lang="es-E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067" y="380745"/>
            <a:ext cx="8231866" cy="5744750"/>
          </a:xfrm>
        </p:spPr>
        <p:txBody>
          <a:bodyPr/>
          <a:lstStyle/>
          <a:p>
            <a:pPr marL="0" indent="0">
              <a:buNone/>
            </a:pPr>
            <a:r>
              <a:rPr lang="en-US" altLang="zh-TW" dirty="0" smtClean="0"/>
              <a:t>Acts 4:12</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12</a:t>
            </a:r>
            <a:r>
              <a:rPr lang="zh-TW" altLang="en-US" dirty="0" smtClean="0">
                <a:latin typeface="HanWang WeiBeiMedium-Gb5" pitchFamily="2" charset="-120"/>
                <a:ea typeface="HanWang WeiBeiMedium-Gb5" pitchFamily="2" charset="-120"/>
              </a:rPr>
              <a:t> 除他以外，別無拯救；因為在天下人間，沒有賜下別的名，我們可以靠著得救。」 </a:t>
            </a:r>
          </a:p>
          <a:p>
            <a:pPr marL="0" indent="0">
              <a:buNone/>
            </a:pPr>
            <a:r>
              <a:rPr lang="en-US" baseline="30000" dirty="0" smtClean="0"/>
              <a:t>12</a:t>
            </a:r>
            <a:r>
              <a:rPr lang="en-US" dirty="0" smtClean="0"/>
              <a:t> Salvation is found in no one else, for there is no other name under heaven given to mankind by which we must be saved.” </a:t>
            </a:r>
          </a:p>
          <a:p>
            <a:pPr marL="0" indent="0">
              <a:buNone/>
            </a:pP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11</a:t>
            </a:fld>
            <a:endParaRPr lang="es-E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18810B-06D7-4E30-B019-6880925171F1}" type="slidenum">
              <a:rPr lang="es-ES" smtClean="0"/>
              <a:pPr/>
              <a:t>12</a:t>
            </a:fld>
            <a:endParaRPr lang="es-ES"/>
          </a:p>
        </p:txBody>
      </p:sp>
      <p:pic>
        <p:nvPicPr>
          <p:cNvPr id="31746" name="Picture 2" descr="https://i.ytimg.com/vi/g92rP1Mi_oQ/maxresdefault.jpg"/>
          <p:cNvPicPr>
            <a:picLocks noChangeAspect="1" noChangeArrowheads="1"/>
          </p:cNvPicPr>
          <p:nvPr/>
        </p:nvPicPr>
        <p:blipFill>
          <a:blip r:embed="rId2" cstate="print"/>
          <a:srcRect/>
          <a:stretch>
            <a:fillRect/>
          </a:stretch>
        </p:blipFill>
        <p:spPr bwMode="auto">
          <a:xfrm>
            <a:off x="228600" y="1028421"/>
            <a:ext cx="8602629" cy="4838979"/>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726DD6-E10B-455A-8847-22580AC42F8F}" type="slidenum">
              <a:rPr lang="es-ES" smtClean="0"/>
              <a:pPr/>
              <a:t>13</a:t>
            </a:fld>
            <a:endParaRPr lang="es-ES"/>
          </a:p>
        </p:txBody>
      </p:sp>
      <p:pic>
        <p:nvPicPr>
          <p:cNvPr id="34820" name="Picture 4" descr="http://i.dailymail.co.uk/i/pix/2015/08/14/19/2B569D3500000578-0-Starter_wife_Justine_viewed_Musk_as_her_conquering_hero_but_at_t-a-8_1439575309803.jpg"/>
          <p:cNvPicPr>
            <a:picLocks noChangeAspect="1" noChangeArrowheads="1"/>
          </p:cNvPicPr>
          <p:nvPr/>
        </p:nvPicPr>
        <p:blipFill>
          <a:blip r:embed="rId2" cstate="print"/>
          <a:srcRect/>
          <a:stretch>
            <a:fillRect/>
          </a:stretch>
        </p:blipFill>
        <p:spPr bwMode="auto">
          <a:xfrm>
            <a:off x="3392709" y="1295400"/>
            <a:ext cx="5607827" cy="3962628"/>
          </a:xfrm>
          <a:prstGeom prst="rect">
            <a:avLst/>
          </a:prstGeom>
          <a:noFill/>
        </p:spPr>
      </p:pic>
      <p:pic>
        <p:nvPicPr>
          <p:cNvPr id="34822" name="Picture 6" descr="http://media.creativebloq.futurecdn.net/sites/creativebloq.com/files/images/2014/04/new-paypal-logo.jpg"/>
          <p:cNvPicPr>
            <a:picLocks noChangeAspect="1" noChangeArrowheads="1"/>
          </p:cNvPicPr>
          <p:nvPr/>
        </p:nvPicPr>
        <p:blipFill>
          <a:blip r:embed="rId3" cstate="print"/>
          <a:srcRect/>
          <a:stretch>
            <a:fillRect/>
          </a:stretch>
        </p:blipFill>
        <p:spPr bwMode="auto">
          <a:xfrm>
            <a:off x="1" y="1981034"/>
            <a:ext cx="3382214" cy="281956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fade">
                                      <p:cBhvr>
                                        <p:cTn id="7" dur="20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2. </a:t>
            </a:r>
            <a:r>
              <a:rPr lang="zh-TW" altLang="en-US" dirty="0" smtClean="0">
                <a:solidFill>
                  <a:schemeClr val="tx1"/>
                </a:solidFill>
                <a:latin typeface="HanWang WeiBeiMedium-Gb5" pitchFamily="2" charset="-120"/>
                <a:ea typeface="HanWang WeiBeiMedium-Gb5" pitchFamily="2" charset="-120"/>
              </a:rPr>
              <a:t>肯定你的工作忠誠 </a:t>
            </a:r>
            <a:r>
              <a:rPr lang="en-US" altLang="zh-TW" dirty="0" smtClean="0">
                <a:solidFill>
                  <a:schemeClr val="tx1"/>
                </a:solidFill>
              </a:rPr>
              <a:t>(8)</a:t>
            </a:r>
            <a:br>
              <a:rPr lang="en-US" altLang="zh-TW" dirty="0" smtClean="0">
                <a:solidFill>
                  <a:schemeClr val="tx1"/>
                </a:solidFill>
              </a:rPr>
            </a:br>
            <a:r>
              <a:rPr lang="en-US" altLang="zh-TW" dirty="0" smtClean="0">
                <a:solidFill>
                  <a:schemeClr val="tx1"/>
                </a:solidFill>
              </a:rPr>
              <a:t>Affirm Your Work is Faithful</a:t>
            </a:r>
            <a:endParaRPr lang="en-US" dirty="0">
              <a:solidFill>
                <a:schemeClr val="tx1"/>
              </a:solidFill>
            </a:endParaRPr>
          </a:p>
        </p:txBody>
      </p:sp>
      <p:sp>
        <p:nvSpPr>
          <p:cNvPr id="3" name="Content Placeholder 2"/>
          <p:cNvSpPr>
            <a:spLocks noGrp="1"/>
          </p:cNvSpPr>
          <p:nvPr>
            <p:ph idx="1"/>
          </p:nvPr>
        </p:nvSpPr>
        <p:spPr>
          <a:xfrm>
            <a:off x="343193" y="1599417"/>
            <a:ext cx="8459033" cy="4526079"/>
          </a:xfrm>
        </p:spPr>
        <p:txBody>
          <a:bodyPr/>
          <a:lstStyle/>
          <a:p>
            <a:pPr marL="0" indent="0">
              <a:buNone/>
            </a:pPr>
            <a:r>
              <a:rPr lang="en-US" altLang="zh-TW" dirty="0" smtClean="0"/>
              <a:t>Revelation 3:8</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8</a:t>
            </a:r>
            <a:r>
              <a:rPr lang="zh-TW" altLang="en-US" dirty="0" smtClean="0">
                <a:latin typeface="HanWang WeiBeiMedium-Gb5" pitchFamily="2" charset="-120"/>
                <a:ea typeface="HanWang WeiBeiMedium-Gb5" pitchFamily="2" charset="-120"/>
              </a:rPr>
              <a:t> 我知道你的行為，你略有一點力量，也曾遵守我的道，沒有棄絕我的名。</a:t>
            </a:r>
            <a:r>
              <a:rPr lang="zh-TW" altLang="en-US" dirty="0" smtClean="0">
                <a:solidFill>
                  <a:srgbClr val="FFFF00"/>
                </a:solidFill>
                <a:latin typeface="HanWang WeiBeiMedium-Gb5" pitchFamily="2" charset="-120"/>
                <a:ea typeface="HanWang WeiBeiMedium-Gb5" pitchFamily="2" charset="-120"/>
              </a:rPr>
              <a:t>看哪，我在你面前給你一個敞開的門，是無人能關的</a:t>
            </a:r>
            <a:r>
              <a:rPr lang="zh-TW" altLang="en-US" dirty="0" smtClean="0">
                <a:latin typeface="HanWang WeiBeiMedium-Gb5" pitchFamily="2" charset="-120"/>
                <a:ea typeface="HanWang WeiBeiMedium-Gb5" pitchFamily="2" charset="-120"/>
              </a:rPr>
              <a:t>。 </a:t>
            </a:r>
          </a:p>
          <a:p>
            <a:pPr marL="0" indent="0">
              <a:buNone/>
            </a:pPr>
            <a:r>
              <a:rPr lang="en-US" baseline="30000" dirty="0" smtClean="0"/>
              <a:t>8</a:t>
            </a:r>
            <a:r>
              <a:rPr lang="en-US" dirty="0" smtClean="0"/>
              <a:t> I know your deeds. </a:t>
            </a:r>
            <a:r>
              <a:rPr lang="en-US" dirty="0" smtClean="0">
                <a:solidFill>
                  <a:srgbClr val="FFFF00"/>
                </a:solidFill>
              </a:rPr>
              <a:t>See, I have placed before you an open door that no one can shut.</a:t>
            </a:r>
            <a:r>
              <a:rPr lang="en-US" dirty="0" smtClean="0"/>
              <a:t> I know that you have little strength, yet you have kept my word and have not denied my name.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14</a:t>
            </a:fld>
            <a:endParaRPr lang="es-E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18810B-06D7-4E30-B019-6880925171F1}" type="slidenum">
              <a:rPr lang="es-ES" smtClean="0"/>
              <a:pPr/>
              <a:t>15</a:t>
            </a:fld>
            <a:endParaRPr lang="es-ES"/>
          </a:p>
        </p:txBody>
      </p:sp>
      <p:pic>
        <p:nvPicPr>
          <p:cNvPr id="35842" name="Picture 2"/>
          <p:cNvPicPr>
            <a:picLocks noChangeAspect="1" noChangeArrowheads="1"/>
          </p:cNvPicPr>
          <p:nvPr/>
        </p:nvPicPr>
        <p:blipFill>
          <a:blip r:embed="rId2" cstate="print"/>
          <a:srcRect l="13837" t="10902" r="25285" b="30945"/>
          <a:stretch>
            <a:fillRect/>
          </a:stretch>
        </p:blipFill>
        <p:spPr bwMode="auto">
          <a:xfrm>
            <a:off x="152400" y="1113668"/>
            <a:ext cx="8888712" cy="452513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4293" y="75918"/>
            <a:ext cx="9029392" cy="6248925"/>
          </a:xfrm>
        </p:spPr>
        <p:txBody>
          <a:bodyPr/>
          <a:lstStyle/>
          <a:p>
            <a:pPr marL="0" indent="0">
              <a:buNone/>
            </a:pPr>
            <a:r>
              <a:rPr lang="en-US" altLang="zh-TW" sz="3000" dirty="0"/>
              <a:t>Hebrews 11:36–39</a:t>
            </a:r>
            <a:r>
              <a:rPr lang="zh-TW" altLang="en-US" sz="3000" dirty="0"/>
              <a:t> </a:t>
            </a:r>
            <a:r>
              <a:rPr lang="zh-TW" altLang="en-US" sz="3000" dirty="0">
                <a:latin typeface="HanWang WeiBeiMedium-Gb5" pitchFamily="2" charset="-120"/>
                <a:ea typeface="HanWang WeiBeiMedium-Gb5" pitchFamily="2" charset="-120"/>
              </a:rPr>
              <a:t> 又有人忍受戲弄、鞭打、捆鎖、監禁、各等的磨煉，</a:t>
            </a:r>
            <a:r>
              <a:rPr lang="en-US" altLang="zh-TW" sz="3000" baseline="30000" dirty="0">
                <a:latin typeface="HanWang WeiBeiMedium-Gb5" pitchFamily="2" charset="-120"/>
                <a:ea typeface="HanWang WeiBeiMedium-Gb5" pitchFamily="2" charset="-120"/>
              </a:rPr>
              <a:t>37</a:t>
            </a:r>
            <a:r>
              <a:rPr lang="zh-TW" altLang="en-US" sz="3000" dirty="0">
                <a:latin typeface="HanWang WeiBeiMedium-Gb5" pitchFamily="2" charset="-120"/>
                <a:ea typeface="HanWang WeiBeiMedium-Gb5" pitchFamily="2" charset="-120"/>
              </a:rPr>
              <a:t> 被石頭打死，被鋸鋸死，受試探，被刀殺，披著綿羊、山羊的皮各處奔跑，受窮乏、患難、苦害，</a:t>
            </a:r>
            <a:r>
              <a:rPr lang="en-US" altLang="zh-TW" sz="3000" baseline="30000" dirty="0">
                <a:latin typeface="HanWang WeiBeiMedium-Gb5" pitchFamily="2" charset="-120"/>
                <a:ea typeface="HanWang WeiBeiMedium-Gb5" pitchFamily="2" charset="-120"/>
              </a:rPr>
              <a:t>38</a:t>
            </a:r>
            <a:r>
              <a:rPr lang="zh-TW" altLang="en-US" sz="3000" dirty="0">
                <a:latin typeface="HanWang WeiBeiMedium-Gb5" pitchFamily="2" charset="-120"/>
                <a:ea typeface="HanWang WeiBeiMedium-Gb5" pitchFamily="2" charset="-120"/>
              </a:rPr>
              <a:t> 在曠野、山嶺、山洞、地穴，飄流無定，本是世界不配有的人。 </a:t>
            </a:r>
            <a:r>
              <a:rPr lang="en-US" altLang="zh-TW" sz="3000" baseline="30000" dirty="0">
                <a:latin typeface="HanWang WeiBeiMedium-Gb5" pitchFamily="2" charset="-120"/>
                <a:ea typeface="HanWang WeiBeiMedium-Gb5" pitchFamily="2" charset="-120"/>
              </a:rPr>
              <a:t>39</a:t>
            </a:r>
            <a:r>
              <a:rPr lang="zh-TW" altLang="en-US" sz="3000" dirty="0">
                <a:latin typeface="HanWang WeiBeiMedium-Gb5" pitchFamily="2" charset="-120"/>
                <a:ea typeface="HanWang WeiBeiMedium-Gb5" pitchFamily="2" charset="-120"/>
              </a:rPr>
              <a:t> 這些人都是因信得了美好的證據</a:t>
            </a:r>
          </a:p>
          <a:p>
            <a:pPr marL="0" indent="0">
              <a:buNone/>
            </a:pPr>
            <a:r>
              <a:rPr lang="en-US" sz="3000" baseline="30000" dirty="0">
                <a:latin typeface="Arial Narrow" pitchFamily="34" charset="0"/>
              </a:rPr>
              <a:t>36</a:t>
            </a:r>
            <a:r>
              <a:rPr lang="en-US" sz="3000" dirty="0">
                <a:latin typeface="Arial Narrow" pitchFamily="34" charset="0"/>
              </a:rPr>
              <a:t> Some faced jeers and flogging, and even chains and imprisonment. </a:t>
            </a:r>
            <a:r>
              <a:rPr lang="en-US" sz="3000" baseline="30000" dirty="0">
                <a:latin typeface="Arial Narrow" pitchFamily="34" charset="0"/>
              </a:rPr>
              <a:t>37</a:t>
            </a:r>
            <a:r>
              <a:rPr lang="en-US" sz="3000" dirty="0">
                <a:latin typeface="Arial Narrow" pitchFamily="34" charset="0"/>
              </a:rPr>
              <a:t> They were put to death by stoning; they were sawed in two; they were killed by the sword. They went about in sheepskins and goatskins, destitute, persecuted and mistreated—</a:t>
            </a:r>
            <a:r>
              <a:rPr lang="en-US" sz="3000" baseline="30000" dirty="0">
                <a:latin typeface="Arial Narrow" pitchFamily="34" charset="0"/>
              </a:rPr>
              <a:t>38</a:t>
            </a:r>
            <a:r>
              <a:rPr lang="en-US" sz="3000" dirty="0">
                <a:latin typeface="Arial Narrow" pitchFamily="34" charset="0"/>
              </a:rPr>
              <a:t> the world was not worthy of them. They wandered in deserts and mountains, living in caves and in holes in the ground. </a:t>
            </a:r>
            <a:r>
              <a:rPr lang="en-US" sz="3000" baseline="30000" dirty="0">
                <a:latin typeface="Arial Narrow" pitchFamily="34" charset="0"/>
              </a:rPr>
              <a:t>39</a:t>
            </a:r>
            <a:r>
              <a:rPr lang="en-US" sz="3000" dirty="0">
                <a:latin typeface="Arial Narrow" pitchFamily="34" charset="0"/>
              </a:rPr>
              <a:t> These were all commended for their faith</a:t>
            </a:r>
          </a:p>
        </p:txBody>
      </p:sp>
      <p:sp>
        <p:nvSpPr>
          <p:cNvPr id="2" name="Slide Number Placeholder 1"/>
          <p:cNvSpPr>
            <a:spLocks noGrp="1"/>
          </p:cNvSpPr>
          <p:nvPr>
            <p:ph type="sldNum" sz="quarter" idx="12"/>
          </p:nvPr>
        </p:nvSpPr>
        <p:spPr/>
        <p:txBody>
          <a:bodyPr/>
          <a:lstStyle/>
          <a:p>
            <a:fld id="{2B726DD6-E10B-455A-8847-22580AC42F8F}" type="slidenum">
              <a:rPr lang="es-ES" smtClean="0"/>
              <a:pPr/>
              <a:t>16</a:t>
            </a:fld>
            <a:endParaRPr lang="es-E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3. </a:t>
            </a:r>
            <a:r>
              <a:rPr lang="zh-TW" altLang="en-US" dirty="0" smtClean="0">
                <a:solidFill>
                  <a:schemeClr val="tx1"/>
                </a:solidFill>
                <a:latin typeface="HanWang WeiBeiMedium-Gb5" pitchFamily="2" charset="-120"/>
                <a:ea typeface="HanWang WeiBeiMedium-Gb5" pitchFamily="2" charset="-120"/>
              </a:rPr>
              <a:t>肯定你的獎賞 </a:t>
            </a:r>
            <a:r>
              <a:rPr lang="en-US" altLang="zh-TW" dirty="0" smtClean="0">
                <a:solidFill>
                  <a:schemeClr val="tx1"/>
                </a:solidFill>
              </a:rPr>
              <a:t>(8-12)</a:t>
            </a:r>
            <a:br>
              <a:rPr lang="en-US" altLang="zh-TW" dirty="0" smtClean="0">
                <a:solidFill>
                  <a:schemeClr val="tx1"/>
                </a:solidFill>
              </a:rPr>
            </a:br>
            <a:r>
              <a:rPr lang="en-US" altLang="zh-TW" dirty="0" smtClean="0">
                <a:solidFill>
                  <a:schemeClr val="tx1"/>
                </a:solidFill>
              </a:rPr>
              <a:t>Affirm Your Reward</a:t>
            </a:r>
            <a:endParaRPr lang="en-US" dirty="0">
              <a:solidFill>
                <a:schemeClr val="tx1"/>
              </a:solidFill>
            </a:endParaRPr>
          </a:p>
        </p:txBody>
      </p:sp>
      <p:sp>
        <p:nvSpPr>
          <p:cNvPr id="3" name="Content Placeholder 2"/>
          <p:cNvSpPr>
            <a:spLocks noGrp="1"/>
          </p:cNvSpPr>
          <p:nvPr>
            <p:ph idx="1"/>
          </p:nvPr>
        </p:nvSpPr>
        <p:spPr>
          <a:xfrm>
            <a:off x="343193" y="1599417"/>
            <a:ext cx="8459033" cy="4526079"/>
          </a:xfrm>
        </p:spPr>
        <p:txBody>
          <a:bodyPr/>
          <a:lstStyle/>
          <a:p>
            <a:pPr marL="0" indent="0">
              <a:buNone/>
            </a:pPr>
            <a:r>
              <a:rPr lang="en-US" altLang="zh-TW" dirty="0" smtClean="0"/>
              <a:t>Revelation 3:8</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8</a:t>
            </a:r>
            <a:r>
              <a:rPr lang="zh-TW" altLang="en-US" dirty="0" smtClean="0">
                <a:latin typeface="HanWang WeiBeiMedium-Gb5" pitchFamily="2" charset="-120"/>
                <a:ea typeface="HanWang WeiBeiMedium-Gb5" pitchFamily="2" charset="-120"/>
              </a:rPr>
              <a:t> 我知道你的行為，你略有一點力量，也曾遵守我的道，沒有棄絕我的名。</a:t>
            </a:r>
            <a:r>
              <a:rPr lang="zh-TW" altLang="en-US" dirty="0" smtClean="0">
                <a:solidFill>
                  <a:srgbClr val="FFFF00"/>
                </a:solidFill>
                <a:latin typeface="HanWang WeiBeiMedium-Gb5" pitchFamily="2" charset="-120"/>
                <a:ea typeface="HanWang WeiBeiMedium-Gb5" pitchFamily="2" charset="-120"/>
              </a:rPr>
              <a:t>看哪，我在你面前給你一個敞開的門，是無人能關的</a:t>
            </a:r>
            <a:r>
              <a:rPr lang="zh-TW" altLang="en-US" dirty="0" smtClean="0">
                <a:latin typeface="HanWang WeiBeiMedium-Gb5" pitchFamily="2" charset="-120"/>
                <a:ea typeface="HanWang WeiBeiMedium-Gb5" pitchFamily="2" charset="-120"/>
              </a:rPr>
              <a:t>。 </a:t>
            </a:r>
          </a:p>
          <a:p>
            <a:pPr marL="0" indent="0">
              <a:buNone/>
            </a:pPr>
            <a:r>
              <a:rPr lang="en-US" baseline="30000" dirty="0" smtClean="0"/>
              <a:t>8</a:t>
            </a:r>
            <a:r>
              <a:rPr lang="en-US" dirty="0" smtClean="0"/>
              <a:t> I know your deeds. </a:t>
            </a:r>
            <a:r>
              <a:rPr lang="en-US" dirty="0" smtClean="0">
                <a:solidFill>
                  <a:srgbClr val="FFFF00"/>
                </a:solidFill>
              </a:rPr>
              <a:t>See, I have placed before you an open door that no one can shut.</a:t>
            </a:r>
            <a:r>
              <a:rPr lang="en-US" dirty="0" smtClean="0"/>
              <a:t> I know that you have little strength, yet you have kept my word and have not denied my name.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17</a:t>
            </a:fld>
            <a:endParaRPr lang="es-E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3. </a:t>
            </a:r>
            <a:r>
              <a:rPr lang="zh-TW" altLang="en-US" dirty="0" smtClean="0">
                <a:solidFill>
                  <a:schemeClr val="tx1"/>
                </a:solidFill>
                <a:latin typeface="HanWang WeiBeiMedium-Gb5" pitchFamily="2" charset="-120"/>
                <a:ea typeface="HanWang WeiBeiMedium-Gb5" pitchFamily="2" charset="-120"/>
              </a:rPr>
              <a:t>肯定你的獎賞 </a:t>
            </a:r>
            <a:r>
              <a:rPr lang="en-US" altLang="zh-TW" dirty="0" smtClean="0">
                <a:solidFill>
                  <a:schemeClr val="tx1"/>
                </a:solidFill>
              </a:rPr>
              <a:t>(8-12)</a:t>
            </a:r>
            <a:br>
              <a:rPr lang="en-US" altLang="zh-TW" dirty="0" smtClean="0">
                <a:solidFill>
                  <a:schemeClr val="tx1"/>
                </a:solidFill>
              </a:rPr>
            </a:br>
            <a:r>
              <a:rPr lang="en-US" altLang="zh-TW" dirty="0" smtClean="0">
                <a:solidFill>
                  <a:schemeClr val="tx1"/>
                </a:solidFill>
              </a:rPr>
              <a:t>Affirm Your Reward</a:t>
            </a:r>
            <a:endParaRPr lang="en-US" dirty="0">
              <a:solidFill>
                <a:schemeClr val="tx1"/>
              </a:solidFill>
            </a:endParaRPr>
          </a:p>
        </p:txBody>
      </p:sp>
      <p:sp>
        <p:nvSpPr>
          <p:cNvPr id="3" name="Content Placeholder 2"/>
          <p:cNvSpPr>
            <a:spLocks noGrp="1"/>
          </p:cNvSpPr>
          <p:nvPr>
            <p:ph idx="1"/>
          </p:nvPr>
        </p:nvSpPr>
        <p:spPr>
          <a:xfrm>
            <a:off x="343193" y="1599417"/>
            <a:ext cx="8459033" cy="4526079"/>
          </a:xfrm>
        </p:spPr>
        <p:txBody>
          <a:bodyPr>
            <a:normAutofit lnSpcReduction="10000"/>
          </a:bodyPr>
          <a:lstStyle/>
          <a:p>
            <a:pPr marL="609573" indent="-609573">
              <a:buFont typeface="+mj-lt"/>
              <a:buAutoNum type="romanLcPeriod"/>
            </a:pPr>
            <a:r>
              <a:rPr lang="zh-TW" altLang="en-US" dirty="0" smtClean="0">
                <a:latin typeface="HanWang WeiBeiMedium-Gb5" pitchFamily="2" charset="-120"/>
                <a:ea typeface="HanWang WeiBeiMedium-Gb5" pitchFamily="2" charset="-120"/>
              </a:rPr>
              <a:t>肯定進天國</a:t>
            </a:r>
            <a:r>
              <a:rPr lang="zh-TW" altLang="en-US" dirty="0" smtClean="0"/>
              <a:t> </a:t>
            </a:r>
            <a:r>
              <a:rPr lang="en-US" altLang="zh-TW" dirty="0" smtClean="0"/>
              <a:t>Guarantee entering God’s kingdom</a:t>
            </a:r>
          </a:p>
          <a:p>
            <a:pPr marL="609573" indent="-609573">
              <a:buFont typeface="+mj-lt"/>
              <a:buAutoNum type="romanLcPeriod"/>
            </a:pPr>
            <a:r>
              <a:rPr lang="zh-TW" altLang="en-US" dirty="0" smtClean="0">
                <a:latin typeface="HanWang WeiBeiMedium-Gb5" pitchFamily="2" charset="-120"/>
                <a:ea typeface="HanWang WeiBeiMedium-Gb5" pitchFamily="2" charset="-120"/>
              </a:rPr>
              <a:t>還你清白 </a:t>
            </a:r>
            <a:r>
              <a:rPr lang="en-US" altLang="zh-TW" dirty="0" smtClean="0"/>
              <a:t>Vindicate your innocence</a:t>
            </a:r>
          </a:p>
          <a:p>
            <a:pPr marL="0" indent="0">
              <a:buNone/>
            </a:pPr>
            <a:r>
              <a:rPr lang="en-US" altLang="zh-TW" dirty="0" smtClean="0"/>
              <a:t>Revelation 3:9</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9</a:t>
            </a:r>
            <a:r>
              <a:rPr lang="zh-TW" altLang="en-US" dirty="0" smtClean="0">
                <a:latin typeface="HanWang WeiBeiMedium-Gb5" pitchFamily="2" charset="-120"/>
                <a:ea typeface="HanWang WeiBeiMedium-Gb5" pitchFamily="2" charset="-120"/>
              </a:rPr>
              <a:t> 那撒但一會的，自稱是猶太人，其實不是猶太人，乃是說謊話的</a:t>
            </a:r>
          </a:p>
          <a:p>
            <a:pPr marL="0" indent="0">
              <a:buNone/>
            </a:pPr>
            <a:r>
              <a:rPr lang="en-US" baseline="30000" dirty="0" smtClean="0"/>
              <a:t>9</a:t>
            </a:r>
            <a:r>
              <a:rPr lang="en-US" dirty="0" smtClean="0"/>
              <a:t> I will make those who are of the synagogue of Satan, who claim to be Jews though they are not, but are liars</a:t>
            </a:r>
          </a:p>
          <a:p>
            <a:pPr marL="609573" indent="-609573">
              <a:buFont typeface="+mj-lt"/>
              <a:buAutoNum type="romanLcPeriod"/>
            </a:pP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18</a:t>
            </a:fld>
            <a:endParaRPr lang="es-E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3. </a:t>
            </a:r>
            <a:r>
              <a:rPr lang="zh-TW" altLang="en-US" dirty="0" smtClean="0">
                <a:solidFill>
                  <a:schemeClr val="tx1"/>
                </a:solidFill>
                <a:latin typeface="HanWang WeiBeiMedium-Gb5" pitchFamily="2" charset="-120"/>
                <a:ea typeface="HanWang WeiBeiMedium-Gb5" pitchFamily="2" charset="-120"/>
              </a:rPr>
              <a:t>肯定你的獎賞 </a:t>
            </a:r>
            <a:r>
              <a:rPr lang="en-US" altLang="zh-TW" dirty="0" smtClean="0">
                <a:solidFill>
                  <a:schemeClr val="tx1"/>
                </a:solidFill>
              </a:rPr>
              <a:t>(8-12)</a:t>
            </a:r>
            <a:br>
              <a:rPr lang="en-US" altLang="zh-TW" dirty="0" smtClean="0">
                <a:solidFill>
                  <a:schemeClr val="tx1"/>
                </a:solidFill>
              </a:rPr>
            </a:br>
            <a:r>
              <a:rPr lang="en-US" altLang="zh-TW" dirty="0" smtClean="0">
                <a:solidFill>
                  <a:schemeClr val="tx1"/>
                </a:solidFill>
              </a:rPr>
              <a:t>Affirm Your Reward</a:t>
            </a:r>
            <a:endParaRPr lang="en-US" dirty="0">
              <a:solidFill>
                <a:schemeClr val="tx1"/>
              </a:solidFill>
            </a:endParaRPr>
          </a:p>
        </p:txBody>
      </p:sp>
      <p:sp>
        <p:nvSpPr>
          <p:cNvPr id="3" name="Content Placeholder 2"/>
          <p:cNvSpPr>
            <a:spLocks noGrp="1"/>
          </p:cNvSpPr>
          <p:nvPr>
            <p:ph idx="1"/>
          </p:nvPr>
        </p:nvSpPr>
        <p:spPr>
          <a:xfrm>
            <a:off x="113976" y="1599417"/>
            <a:ext cx="9029708" cy="4526079"/>
          </a:xfrm>
        </p:spPr>
        <p:txBody>
          <a:bodyPr/>
          <a:lstStyle/>
          <a:p>
            <a:pPr marL="609573" indent="-609573">
              <a:buFont typeface="+mj-lt"/>
              <a:buAutoNum type="romanLcPeriod"/>
            </a:pPr>
            <a:r>
              <a:rPr lang="zh-TW" altLang="en-US" dirty="0" smtClean="0">
                <a:latin typeface="HanWang WeiBeiMedium-Gb5" pitchFamily="2" charset="-120"/>
                <a:ea typeface="HanWang WeiBeiMedium-Gb5" pitchFamily="2" charset="-120"/>
              </a:rPr>
              <a:t>肯定進天國</a:t>
            </a:r>
            <a:r>
              <a:rPr lang="zh-TW" altLang="en-US" dirty="0" smtClean="0"/>
              <a:t> </a:t>
            </a:r>
            <a:r>
              <a:rPr lang="en-US" altLang="zh-TW" dirty="0" smtClean="0"/>
              <a:t>Guarantee entering God’s kingdom</a:t>
            </a:r>
          </a:p>
          <a:p>
            <a:pPr marL="609573" indent="-609573">
              <a:buFont typeface="+mj-lt"/>
              <a:buAutoNum type="romanLcPeriod"/>
            </a:pPr>
            <a:r>
              <a:rPr lang="zh-TW" altLang="en-US" dirty="0" smtClean="0">
                <a:latin typeface="HanWang WeiBeiMedium-Gb5" pitchFamily="2" charset="-120"/>
                <a:ea typeface="HanWang WeiBeiMedium-Gb5" pitchFamily="2" charset="-120"/>
              </a:rPr>
              <a:t>還你清白 </a:t>
            </a:r>
            <a:r>
              <a:rPr lang="en-US" altLang="zh-TW" dirty="0" smtClean="0"/>
              <a:t>Vindicate your innocence</a:t>
            </a:r>
          </a:p>
          <a:p>
            <a:pPr marL="609573" indent="-609573">
              <a:buFont typeface="+mj-lt"/>
              <a:buAutoNum type="romanLcPeriod"/>
            </a:pPr>
            <a:r>
              <a:rPr lang="zh-TW" altLang="en-US" dirty="0" smtClean="0">
                <a:latin typeface="HanWang WeiBeiMedium-Gb5" pitchFamily="2" charset="-120"/>
                <a:ea typeface="HanWang WeiBeiMedium-Gb5" pitchFamily="2" charset="-120"/>
              </a:rPr>
              <a:t>使你的敵人降服</a:t>
            </a:r>
            <a:r>
              <a:rPr lang="en-US" altLang="zh-TW" dirty="0" smtClean="0"/>
              <a:t>Make your enemy subjected to you</a:t>
            </a:r>
          </a:p>
          <a:p>
            <a:pPr marL="0" indent="0">
              <a:buNone/>
            </a:pPr>
            <a:r>
              <a:rPr lang="en-US" altLang="zh-TW" dirty="0" smtClean="0"/>
              <a:t>Revelation 3:9</a:t>
            </a:r>
            <a:r>
              <a:rPr lang="zh-TW" altLang="en-US" dirty="0" smtClean="0"/>
              <a:t> </a:t>
            </a:r>
            <a:r>
              <a:rPr lang="en-US" altLang="zh-TW" dirty="0" smtClean="0"/>
              <a:t> </a:t>
            </a:r>
          </a:p>
          <a:p>
            <a:pPr marL="0" indent="0">
              <a:buNone/>
            </a:pPr>
            <a:r>
              <a:rPr lang="en-US" altLang="zh-TW" baseline="30000" dirty="0" smtClean="0"/>
              <a:t>9</a:t>
            </a:r>
            <a:r>
              <a:rPr lang="zh-TW" altLang="en-US" dirty="0" smtClean="0"/>
              <a:t> </a:t>
            </a:r>
            <a:r>
              <a:rPr lang="en-US" altLang="zh-TW" dirty="0" smtClean="0"/>
              <a:t>… </a:t>
            </a:r>
            <a:r>
              <a:rPr lang="zh-TW" altLang="en-US" dirty="0" smtClean="0">
                <a:latin typeface="HanWang WeiBeiMedium-Gb5" pitchFamily="2" charset="-120"/>
                <a:ea typeface="HanWang WeiBeiMedium-Gb5" pitchFamily="2" charset="-120"/>
              </a:rPr>
              <a:t>我要使他們來，在你腳前下拜</a:t>
            </a:r>
            <a:endParaRPr lang="en-US" altLang="zh-TW" dirty="0" smtClean="0">
              <a:latin typeface="HanWang WeiBeiMedium-Gb5" pitchFamily="2" charset="-120"/>
              <a:ea typeface="HanWang WeiBeiMedium-Gb5" pitchFamily="2" charset="-120"/>
            </a:endParaRPr>
          </a:p>
          <a:p>
            <a:pPr marL="0" indent="0">
              <a:buNone/>
            </a:pPr>
            <a:r>
              <a:rPr lang="en-US" baseline="30000" dirty="0" smtClean="0"/>
              <a:t>9</a:t>
            </a:r>
            <a:r>
              <a:rPr lang="en-US" dirty="0" smtClean="0"/>
              <a:t> … I will make them come and fall down at your feet</a:t>
            </a: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19</a:t>
            </a:fld>
            <a:endParaRPr lang="es-E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18810B-06D7-4E30-B019-6880925171F1}" type="slidenum">
              <a:rPr lang="es-ES" smtClean="0"/>
              <a:pPr/>
              <a:t>2</a:t>
            </a:fld>
            <a:endParaRPr lang="es-ES"/>
          </a:p>
        </p:txBody>
      </p:sp>
      <p:pic>
        <p:nvPicPr>
          <p:cNvPr id="1026" name="Picture 2" descr="http://aina.org/images/20140719114517.jpg"/>
          <p:cNvPicPr>
            <a:picLocks noChangeAspect="1" noChangeArrowheads="1"/>
          </p:cNvPicPr>
          <p:nvPr/>
        </p:nvPicPr>
        <p:blipFill>
          <a:blip r:embed="rId2" cstate="print"/>
          <a:srcRect/>
          <a:stretch>
            <a:fillRect/>
          </a:stretch>
        </p:blipFill>
        <p:spPr bwMode="auto">
          <a:xfrm>
            <a:off x="279400" y="228600"/>
            <a:ext cx="8636000" cy="6477000"/>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3. </a:t>
            </a:r>
            <a:r>
              <a:rPr lang="zh-TW" altLang="en-US" dirty="0" smtClean="0">
                <a:solidFill>
                  <a:schemeClr val="tx1"/>
                </a:solidFill>
                <a:latin typeface="HanWang WeiBeiMedium-Gb5" pitchFamily="2" charset="-120"/>
                <a:ea typeface="HanWang WeiBeiMedium-Gb5" pitchFamily="2" charset="-120"/>
              </a:rPr>
              <a:t>肯定你的獎賞 </a:t>
            </a:r>
            <a:r>
              <a:rPr lang="en-US" altLang="zh-TW" dirty="0" smtClean="0">
                <a:solidFill>
                  <a:schemeClr val="tx1"/>
                </a:solidFill>
              </a:rPr>
              <a:t>(8-12)</a:t>
            </a:r>
            <a:br>
              <a:rPr lang="en-US" altLang="zh-TW" dirty="0" smtClean="0">
                <a:solidFill>
                  <a:schemeClr val="tx1"/>
                </a:solidFill>
              </a:rPr>
            </a:br>
            <a:r>
              <a:rPr lang="en-US" altLang="zh-TW" dirty="0" smtClean="0">
                <a:solidFill>
                  <a:schemeClr val="tx1"/>
                </a:solidFill>
              </a:rPr>
              <a:t>Affirm Your Reward</a:t>
            </a:r>
            <a:endParaRPr lang="en-US" dirty="0">
              <a:solidFill>
                <a:schemeClr val="tx1"/>
              </a:solidFill>
            </a:endParaRPr>
          </a:p>
        </p:txBody>
      </p:sp>
      <p:sp>
        <p:nvSpPr>
          <p:cNvPr id="3" name="Content Placeholder 2"/>
          <p:cNvSpPr>
            <a:spLocks noGrp="1"/>
          </p:cNvSpPr>
          <p:nvPr>
            <p:ph idx="1"/>
          </p:nvPr>
        </p:nvSpPr>
        <p:spPr>
          <a:xfrm>
            <a:off x="113976" y="1599417"/>
            <a:ext cx="9029708" cy="4526079"/>
          </a:xfrm>
        </p:spPr>
        <p:txBody>
          <a:bodyPr/>
          <a:lstStyle/>
          <a:p>
            <a:pPr marL="609573" indent="-609573">
              <a:buFont typeface="+mj-lt"/>
              <a:buAutoNum type="romanLcPeriod"/>
            </a:pPr>
            <a:r>
              <a:rPr lang="zh-TW" altLang="en-US" dirty="0" smtClean="0">
                <a:latin typeface="HanWang WeiBeiMedium-Gb5" pitchFamily="2" charset="-120"/>
                <a:ea typeface="HanWang WeiBeiMedium-Gb5" pitchFamily="2" charset="-120"/>
              </a:rPr>
              <a:t>肯定進天國</a:t>
            </a:r>
            <a:r>
              <a:rPr lang="zh-TW" altLang="en-US" dirty="0" smtClean="0"/>
              <a:t> </a:t>
            </a:r>
            <a:r>
              <a:rPr lang="en-US" altLang="zh-TW" dirty="0" smtClean="0"/>
              <a:t>Guarantee entering God’s kingdom</a:t>
            </a:r>
          </a:p>
          <a:p>
            <a:pPr marL="609573" indent="-609573">
              <a:buFont typeface="+mj-lt"/>
              <a:buAutoNum type="romanLcPeriod"/>
            </a:pPr>
            <a:r>
              <a:rPr lang="zh-TW" altLang="en-US" dirty="0" smtClean="0">
                <a:latin typeface="HanWang WeiBeiMedium-Gb5" pitchFamily="2" charset="-120"/>
                <a:ea typeface="HanWang WeiBeiMedium-Gb5" pitchFamily="2" charset="-120"/>
              </a:rPr>
              <a:t>還你清白 </a:t>
            </a:r>
            <a:r>
              <a:rPr lang="en-US" altLang="zh-TW" dirty="0" smtClean="0"/>
              <a:t>Vindicate your innocence</a:t>
            </a:r>
          </a:p>
          <a:p>
            <a:pPr marL="609573" indent="-609573">
              <a:buFont typeface="+mj-lt"/>
              <a:buAutoNum type="romanLcPeriod"/>
            </a:pPr>
            <a:r>
              <a:rPr lang="zh-TW" altLang="en-US" dirty="0" smtClean="0">
                <a:latin typeface="HanWang WeiBeiMedium-Gb5" pitchFamily="2" charset="-120"/>
                <a:ea typeface="HanWang WeiBeiMedium-Gb5" pitchFamily="2" charset="-120"/>
              </a:rPr>
              <a:t>使你的敵人降服</a:t>
            </a:r>
            <a:r>
              <a:rPr lang="en-US" altLang="zh-TW" dirty="0" smtClean="0"/>
              <a:t>Make your enemy subjected to you</a:t>
            </a:r>
          </a:p>
          <a:p>
            <a:pPr marL="609573" indent="-609573">
              <a:buFont typeface="+mj-lt"/>
              <a:buAutoNum type="romanLcPeriod"/>
            </a:pPr>
            <a:r>
              <a:rPr lang="zh-TW" altLang="en-US" dirty="0" smtClean="0">
                <a:latin typeface="HanWang WeiBeiMedium-Gb5" pitchFamily="2" charset="-120"/>
                <a:ea typeface="HanWang WeiBeiMedium-Gb5" pitchFamily="2" charset="-120"/>
              </a:rPr>
              <a:t>使你的敵人承認神愛你</a:t>
            </a:r>
            <a:r>
              <a:rPr lang="en-US" altLang="zh-TW" dirty="0" smtClean="0"/>
              <a:t>Make your enemy acknowledge God has loved you</a:t>
            </a: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20</a:t>
            </a:fld>
            <a:endParaRPr lang="es-E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067" y="228332"/>
            <a:ext cx="8231866" cy="5897163"/>
          </a:xfrm>
        </p:spPr>
        <p:txBody>
          <a:bodyPr/>
          <a:lstStyle/>
          <a:p>
            <a:pPr marL="0" indent="0">
              <a:buNone/>
            </a:pPr>
            <a:r>
              <a:rPr lang="en-US" altLang="zh-TW" dirty="0" smtClean="0"/>
              <a:t>Revelation 3:9</a:t>
            </a:r>
            <a:r>
              <a:rPr lang="zh-TW" altLang="en-US" dirty="0" smtClean="0"/>
              <a:t> </a:t>
            </a:r>
            <a:r>
              <a:rPr lang="en-US" altLang="zh-TW" dirty="0" smtClean="0"/>
              <a:t> </a:t>
            </a:r>
          </a:p>
          <a:p>
            <a:pPr marL="0" indent="0">
              <a:buNone/>
            </a:pPr>
            <a:r>
              <a:rPr lang="en-US" altLang="zh-TW" baseline="30000" dirty="0" smtClean="0"/>
              <a:t>9</a:t>
            </a:r>
            <a:r>
              <a:rPr lang="zh-TW" altLang="en-US" dirty="0" smtClean="0"/>
              <a:t> </a:t>
            </a:r>
            <a:r>
              <a:rPr lang="en-US" altLang="zh-TW" dirty="0" smtClean="0"/>
              <a:t>… </a:t>
            </a:r>
            <a:r>
              <a:rPr lang="zh-TW" altLang="en-US" dirty="0" smtClean="0">
                <a:latin typeface="HanWang WeiBeiMedium-Gb5" pitchFamily="2" charset="-120"/>
                <a:ea typeface="HanWang WeiBeiMedium-Gb5" pitchFamily="2" charset="-120"/>
              </a:rPr>
              <a:t>也使他們知道我是已經愛你了。 </a:t>
            </a:r>
          </a:p>
          <a:p>
            <a:pPr marL="0" indent="0">
              <a:buNone/>
            </a:pPr>
            <a:r>
              <a:rPr lang="en-US" baseline="30000" dirty="0" smtClean="0"/>
              <a:t>9</a:t>
            </a:r>
            <a:r>
              <a:rPr lang="en-US" dirty="0" smtClean="0"/>
              <a:t> … and acknowledge that I have loved you.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21</a:t>
            </a:fld>
            <a:endParaRPr lang="es-E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3. </a:t>
            </a:r>
            <a:r>
              <a:rPr lang="zh-TW" altLang="en-US" dirty="0" smtClean="0">
                <a:solidFill>
                  <a:schemeClr val="tx1"/>
                </a:solidFill>
                <a:latin typeface="HanWang WeiBeiMedium-Gb5" pitchFamily="2" charset="-120"/>
                <a:ea typeface="HanWang WeiBeiMedium-Gb5" pitchFamily="2" charset="-120"/>
              </a:rPr>
              <a:t>肯定你的獎賞 </a:t>
            </a:r>
            <a:r>
              <a:rPr lang="en-US" altLang="zh-TW" dirty="0" smtClean="0">
                <a:solidFill>
                  <a:schemeClr val="tx1"/>
                </a:solidFill>
              </a:rPr>
              <a:t>(8-12)</a:t>
            </a:r>
            <a:br>
              <a:rPr lang="en-US" altLang="zh-TW" dirty="0" smtClean="0">
                <a:solidFill>
                  <a:schemeClr val="tx1"/>
                </a:solidFill>
              </a:rPr>
            </a:br>
            <a:r>
              <a:rPr lang="en-US" altLang="zh-TW" dirty="0" smtClean="0">
                <a:solidFill>
                  <a:schemeClr val="tx1"/>
                </a:solidFill>
              </a:rPr>
              <a:t>Affirm Your Reward</a:t>
            </a:r>
            <a:endParaRPr lang="en-US" dirty="0">
              <a:solidFill>
                <a:schemeClr val="tx1"/>
              </a:solidFill>
            </a:endParaRPr>
          </a:p>
        </p:txBody>
      </p:sp>
      <p:sp>
        <p:nvSpPr>
          <p:cNvPr id="3" name="Content Placeholder 2"/>
          <p:cNvSpPr>
            <a:spLocks noGrp="1"/>
          </p:cNvSpPr>
          <p:nvPr>
            <p:ph idx="1"/>
          </p:nvPr>
        </p:nvSpPr>
        <p:spPr>
          <a:xfrm>
            <a:off x="113976" y="1599417"/>
            <a:ext cx="9029708" cy="4526079"/>
          </a:xfrm>
        </p:spPr>
        <p:txBody>
          <a:bodyPr/>
          <a:lstStyle/>
          <a:p>
            <a:pPr marL="609573" indent="-609573">
              <a:buFont typeface="+mj-lt"/>
              <a:buAutoNum type="romanLcPeriod"/>
            </a:pPr>
            <a:r>
              <a:rPr lang="zh-TW" altLang="en-US" dirty="0" smtClean="0">
                <a:latin typeface="HanWang WeiBeiMedium-Gb5" pitchFamily="2" charset="-120"/>
                <a:ea typeface="HanWang WeiBeiMedium-Gb5" pitchFamily="2" charset="-120"/>
              </a:rPr>
              <a:t>肯定進天國</a:t>
            </a:r>
            <a:r>
              <a:rPr lang="zh-TW" altLang="en-US" dirty="0" smtClean="0"/>
              <a:t> </a:t>
            </a:r>
            <a:r>
              <a:rPr lang="en-US" altLang="zh-TW" dirty="0" smtClean="0"/>
              <a:t>Guarantee entering God’s kingdom</a:t>
            </a:r>
          </a:p>
          <a:p>
            <a:pPr marL="609573" indent="-609573">
              <a:buFont typeface="+mj-lt"/>
              <a:buAutoNum type="romanLcPeriod"/>
            </a:pPr>
            <a:r>
              <a:rPr lang="zh-TW" altLang="en-US" dirty="0" smtClean="0">
                <a:latin typeface="HanWang WeiBeiMedium-Gb5" pitchFamily="2" charset="-120"/>
                <a:ea typeface="HanWang WeiBeiMedium-Gb5" pitchFamily="2" charset="-120"/>
              </a:rPr>
              <a:t>還你清白 </a:t>
            </a:r>
            <a:r>
              <a:rPr lang="en-US" altLang="zh-TW" dirty="0" smtClean="0"/>
              <a:t>Vindicate your innocence</a:t>
            </a:r>
          </a:p>
          <a:p>
            <a:pPr marL="609573" indent="-609573">
              <a:buFont typeface="+mj-lt"/>
              <a:buAutoNum type="romanLcPeriod"/>
            </a:pPr>
            <a:r>
              <a:rPr lang="zh-TW" altLang="en-US" dirty="0" smtClean="0">
                <a:latin typeface="HanWang WeiBeiMedium-Gb5" pitchFamily="2" charset="-120"/>
                <a:ea typeface="HanWang WeiBeiMedium-Gb5" pitchFamily="2" charset="-120"/>
              </a:rPr>
              <a:t>使你的敵人降服</a:t>
            </a:r>
            <a:r>
              <a:rPr lang="en-US" altLang="zh-TW" dirty="0" smtClean="0"/>
              <a:t>Make your enemy subjected to you</a:t>
            </a:r>
          </a:p>
          <a:p>
            <a:pPr marL="609573" indent="-609573">
              <a:buFont typeface="+mj-lt"/>
              <a:buAutoNum type="romanLcPeriod"/>
            </a:pPr>
            <a:r>
              <a:rPr lang="zh-TW" altLang="en-US" dirty="0" smtClean="0">
                <a:latin typeface="HanWang WeiBeiMedium-Gb5" pitchFamily="2" charset="-120"/>
                <a:ea typeface="HanWang WeiBeiMedium-Gb5" pitchFamily="2" charset="-120"/>
              </a:rPr>
              <a:t>使你的敵人承認神愛你</a:t>
            </a:r>
            <a:r>
              <a:rPr lang="en-US" altLang="zh-TW" dirty="0" smtClean="0"/>
              <a:t>Make your enemy acknowledge God has loved you</a:t>
            </a:r>
          </a:p>
          <a:p>
            <a:pPr marL="609573" indent="-609573">
              <a:buFont typeface="+mj-lt"/>
              <a:buAutoNum type="romanLcPeriod"/>
            </a:pPr>
            <a:r>
              <a:rPr lang="zh-TW" altLang="en-US" dirty="0" smtClean="0">
                <a:latin typeface="HanWang WeiBeiMedium-Gb5" pitchFamily="2" charset="-120"/>
                <a:ea typeface="HanWang WeiBeiMedium-Gb5" pitchFamily="2" charset="-120"/>
              </a:rPr>
              <a:t>我要保護你</a:t>
            </a:r>
            <a:r>
              <a:rPr lang="zh-TW" altLang="en-US" dirty="0" smtClean="0"/>
              <a:t> </a:t>
            </a:r>
            <a:r>
              <a:rPr lang="en-US" altLang="zh-TW" dirty="0" smtClean="0"/>
              <a:t>I will protect you</a:t>
            </a: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22</a:t>
            </a:fld>
            <a:endParaRPr lang="es-E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Revelation 3:10 </a:t>
            </a:r>
          </a:p>
          <a:p>
            <a:pPr marL="0" indent="0">
              <a:buNone/>
            </a:pPr>
            <a:r>
              <a:rPr lang="en-US" baseline="30000" dirty="0" smtClean="0">
                <a:latin typeface="HanWang WeiBeiMedium-Gb5" pitchFamily="2" charset="-120"/>
                <a:ea typeface="HanWang WeiBeiMedium-Gb5" pitchFamily="2" charset="-120"/>
              </a:rPr>
              <a:t>10</a:t>
            </a:r>
            <a:r>
              <a:rPr lang="en-US" dirty="0" smtClean="0">
                <a:latin typeface="HanWang WeiBeiMedium-Gb5" pitchFamily="2" charset="-120"/>
                <a:ea typeface="HanWang WeiBeiMedium-Gb5" pitchFamily="2" charset="-120"/>
              </a:rPr>
              <a:t> </a:t>
            </a:r>
            <a:r>
              <a:rPr lang="zh-TW" altLang="en-US" dirty="0" smtClean="0">
                <a:latin typeface="HanWang WeiBeiMedium-Gb5" pitchFamily="2" charset="-120"/>
                <a:ea typeface="HanWang WeiBeiMedium-Gb5" pitchFamily="2" charset="-120"/>
              </a:rPr>
              <a:t>你既遵守我忍耐的道，我必在普天下人受試煉的時候，保守你免去你的試煉。 </a:t>
            </a:r>
          </a:p>
          <a:p>
            <a:pPr marL="0" indent="0">
              <a:buNone/>
            </a:pPr>
            <a:r>
              <a:rPr lang="en-US" baseline="30000" dirty="0" smtClean="0"/>
              <a:t>10</a:t>
            </a:r>
            <a:r>
              <a:rPr lang="en-US" dirty="0" smtClean="0"/>
              <a:t> Since you have kept my command to endure patiently, I will also keep you from the hour of trial that is going to come on the whole world to test the inhabitants of the earth.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23</a:t>
            </a:fld>
            <a:endParaRPr lang="es-E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zh-TW" altLang="en-US" dirty="0" smtClean="0">
                <a:solidFill>
                  <a:schemeClr val="tx1"/>
                </a:solidFill>
                <a:latin typeface="HanWang WeiBeiMedium-Gb5" pitchFamily="2" charset="-120"/>
                <a:ea typeface="HanWang WeiBeiMedium-Gb5" pitchFamily="2" charset="-120"/>
              </a:rPr>
              <a:t>教會被提</a:t>
            </a:r>
            <a:r>
              <a:rPr lang="en-US" altLang="zh-TW" dirty="0" smtClean="0">
                <a:solidFill>
                  <a:schemeClr val="tx1"/>
                </a:solidFill>
              </a:rPr>
              <a:t/>
            </a:r>
            <a:br>
              <a:rPr lang="en-US" altLang="zh-TW" dirty="0" smtClean="0">
                <a:solidFill>
                  <a:schemeClr val="tx1"/>
                </a:solidFill>
              </a:rPr>
            </a:br>
            <a:r>
              <a:rPr lang="en-US" altLang="zh-TW" dirty="0" smtClean="0">
                <a:solidFill>
                  <a:schemeClr val="tx1"/>
                </a:solidFill>
              </a:rPr>
              <a:t>Church Rapture</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24</a:t>
            </a:fld>
            <a:endParaRPr lang="es-ES"/>
          </a:p>
        </p:txBody>
      </p:sp>
      <p:pic>
        <p:nvPicPr>
          <p:cNvPr id="36866" name="Picture 2" descr="http://www.kjvprophecy.com/images/pre_trib_chart.jpg"/>
          <p:cNvPicPr>
            <a:picLocks noChangeAspect="1" noChangeArrowheads="1"/>
          </p:cNvPicPr>
          <p:nvPr/>
        </p:nvPicPr>
        <p:blipFill>
          <a:blip r:embed="rId2" cstate="print"/>
          <a:srcRect/>
          <a:stretch>
            <a:fillRect/>
          </a:stretch>
        </p:blipFill>
        <p:spPr bwMode="auto">
          <a:xfrm>
            <a:off x="0" y="1752459"/>
            <a:ext cx="9144000" cy="3810000"/>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Revelation 3:11 </a:t>
            </a:r>
          </a:p>
          <a:p>
            <a:pPr marL="0" indent="0">
              <a:buNone/>
            </a:pPr>
            <a:r>
              <a:rPr lang="en-US" baseline="30000" dirty="0" smtClean="0">
                <a:latin typeface="HanWang WeiBeiMedium-Gb5" pitchFamily="2" charset="-120"/>
                <a:ea typeface="HanWang WeiBeiMedium-Gb5" pitchFamily="2" charset="-120"/>
              </a:rPr>
              <a:t>11</a:t>
            </a:r>
            <a:r>
              <a:rPr lang="en-US" dirty="0" smtClean="0">
                <a:latin typeface="HanWang WeiBeiMedium-Gb5" pitchFamily="2" charset="-120"/>
                <a:ea typeface="HanWang WeiBeiMedium-Gb5" pitchFamily="2" charset="-120"/>
              </a:rPr>
              <a:t> </a:t>
            </a:r>
            <a:r>
              <a:rPr lang="zh-TW" altLang="en-US" dirty="0" smtClean="0">
                <a:latin typeface="HanWang WeiBeiMedium-Gb5" pitchFamily="2" charset="-120"/>
                <a:ea typeface="HanWang WeiBeiMedium-Gb5" pitchFamily="2" charset="-120"/>
              </a:rPr>
              <a:t>我必快來，你要持守你所有的，免得人奪去你的冠冕。 </a:t>
            </a:r>
          </a:p>
          <a:p>
            <a:pPr marL="0" indent="0">
              <a:buNone/>
            </a:pPr>
            <a:r>
              <a:rPr lang="en-US" baseline="30000" dirty="0" smtClean="0"/>
              <a:t>11</a:t>
            </a:r>
            <a:r>
              <a:rPr lang="en-US" dirty="0" smtClean="0"/>
              <a:t> I am coming soon. Hold on to what you have, so that no one will take your crown.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25</a:t>
            </a:fld>
            <a:endParaRPr lang="es-E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3. </a:t>
            </a:r>
            <a:r>
              <a:rPr lang="zh-TW" altLang="en-US" dirty="0" smtClean="0">
                <a:solidFill>
                  <a:schemeClr val="tx1"/>
                </a:solidFill>
                <a:latin typeface="HanWang WeiBeiMedium-Gb5" pitchFamily="2" charset="-120"/>
                <a:ea typeface="HanWang WeiBeiMedium-Gb5" pitchFamily="2" charset="-120"/>
              </a:rPr>
              <a:t>肯定你的獎賞 </a:t>
            </a:r>
            <a:r>
              <a:rPr lang="en-US" altLang="zh-TW" dirty="0" smtClean="0">
                <a:solidFill>
                  <a:schemeClr val="tx1"/>
                </a:solidFill>
              </a:rPr>
              <a:t>(8-12)</a:t>
            </a:r>
            <a:br>
              <a:rPr lang="en-US" altLang="zh-TW" dirty="0" smtClean="0">
                <a:solidFill>
                  <a:schemeClr val="tx1"/>
                </a:solidFill>
              </a:rPr>
            </a:br>
            <a:r>
              <a:rPr lang="en-US" altLang="zh-TW" dirty="0" smtClean="0">
                <a:solidFill>
                  <a:schemeClr val="tx1"/>
                </a:solidFill>
              </a:rPr>
              <a:t>Affirm Your Reward</a:t>
            </a:r>
            <a:endParaRPr lang="en-US" dirty="0">
              <a:solidFill>
                <a:schemeClr val="tx1"/>
              </a:solidFill>
            </a:endParaRPr>
          </a:p>
        </p:txBody>
      </p:sp>
      <p:sp>
        <p:nvSpPr>
          <p:cNvPr id="3" name="Content Placeholder 2"/>
          <p:cNvSpPr>
            <a:spLocks noGrp="1"/>
          </p:cNvSpPr>
          <p:nvPr>
            <p:ph idx="1"/>
          </p:nvPr>
        </p:nvSpPr>
        <p:spPr>
          <a:xfrm>
            <a:off x="113976" y="1599417"/>
            <a:ext cx="9029708" cy="4526079"/>
          </a:xfrm>
        </p:spPr>
        <p:txBody>
          <a:bodyPr/>
          <a:lstStyle/>
          <a:p>
            <a:pPr marL="609573" indent="-609573">
              <a:buFont typeface="+mj-lt"/>
              <a:buAutoNum type="romanLcPeriod"/>
            </a:pPr>
            <a:r>
              <a:rPr lang="zh-TW" altLang="en-US" dirty="0" smtClean="0">
                <a:latin typeface="HanWang WeiBeiMedium-Gb5" pitchFamily="2" charset="-120"/>
                <a:ea typeface="HanWang WeiBeiMedium-Gb5" pitchFamily="2" charset="-120"/>
              </a:rPr>
              <a:t>肯定進天國</a:t>
            </a:r>
            <a:r>
              <a:rPr lang="zh-TW" altLang="en-US" dirty="0" smtClean="0"/>
              <a:t> </a:t>
            </a:r>
            <a:r>
              <a:rPr lang="en-US" altLang="zh-TW" dirty="0" smtClean="0"/>
              <a:t>Guarantee entering God’s kingdom</a:t>
            </a:r>
          </a:p>
          <a:p>
            <a:pPr marL="609573" indent="-609573">
              <a:buFont typeface="+mj-lt"/>
              <a:buAutoNum type="romanLcPeriod"/>
            </a:pPr>
            <a:r>
              <a:rPr lang="zh-TW" altLang="en-US" dirty="0" smtClean="0">
                <a:latin typeface="HanWang WeiBeiMedium-Gb5" pitchFamily="2" charset="-120"/>
                <a:ea typeface="HanWang WeiBeiMedium-Gb5" pitchFamily="2" charset="-120"/>
              </a:rPr>
              <a:t>還你清白 </a:t>
            </a:r>
            <a:r>
              <a:rPr lang="en-US" altLang="zh-TW" dirty="0" smtClean="0"/>
              <a:t>Vindicate your innocence</a:t>
            </a:r>
          </a:p>
          <a:p>
            <a:pPr marL="609573" indent="-609573">
              <a:buFont typeface="+mj-lt"/>
              <a:buAutoNum type="romanLcPeriod"/>
            </a:pPr>
            <a:r>
              <a:rPr lang="zh-TW" altLang="en-US" dirty="0" smtClean="0">
                <a:latin typeface="HanWang WeiBeiMedium-Gb5" pitchFamily="2" charset="-120"/>
                <a:ea typeface="HanWang WeiBeiMedium-Gb5" pitchFamily="2" charset="-120"/>
              </a:rPr>
              <a:t>使你的敵人降服</a:t>
            </a:r>
            <a:r>
              <a:rPr lang="en-US" altLang="zh-TW" dirty="0" smtClean="0"/>
              <a:t>Make your enemy subjected to you</a:t>
            </a:r>
          </a:p>
          <a:p>
            <a:pPr marL="609573" indent="-609573">
              <a:buFont typeface="+mj-lt"/>
              <a:buAutoNum type="romanLcPeriod"/>
            </a:pPr>
            <a:r>
              <a:rPr lang="zh-TW" altLang="en-US" dirty="0" smtClean="0">
                <a:latin typeface="HanWang WeiBeiMedium-Gb5" pitchFamily="2" charset="-120"/>
                <a:ea typeface="HanWang WeiBeiMedium-Gb5" pitchFamily="2" charset="-120"/>
              </a:rPr>
              <a:t>使你的敵人承認神愛你</a:t>
            </a:r>
            <a:r>
              <a:rPr lang="en-US" altLang="zh-TW" dirty="0" smtClean="0"/>
              <a:t>Make your enemy acknowledge God has loved you</a:t>
            </a:r>
          </a:p>
          <a:p>
            <a:pPr marL="609573" indent="-609573">
              <a:buFont typeface="+mj-lt"/>
              <a:buAutoNum type="romanLcPeriod"/>
            </a:pPr>
            <a:r>
              <a:rPr lang="zh-TW" altLang="en-US" dirty="0" smtClean="0">
                <a:latin typeface="HanWang WeiBeiMedium-Gb5" pitchFamily="2" charset="-120"/>
                <a:ea typeface="HanWang WeiBeiMedium-Gb5" pitchFamily="2" charset="-120"/>
              </a:rPr>
              <a:t>我要保護你</a:t>
            </a:r>
            <a:r>
              <a:rPr lang="zh-TW" altLang="en-US" dirty="0" smtClean="0"/>
              <a:t> </a:t>
            </a:r>
            <a:r>
              <a:rPr lang="en-US" altLang="zh-TW" dirty="0" smtClean="0"/>
              <a:t>I will protect you</a:t>
            </a:r>
          </a:p>
          <a:p>
            <a:pPr marL="609573" indent="-609573">
              <a:buFont typeface="+mj-lt"/>
              <a:buAutoNum type="romanLcPeriod"/>
            </a:pPr>
            <a:r>
              <a:rPr lang="zh-TW" altLang="en-US" dirty="0" smtClean="0">
                <a:latin typeface="HanWang WeiBeiMedium-Gb5" pitchFamily="2" charset="-120"/>
                <a:ea typeface="HanWang WeiBeiMedium-Gb5" pitchFamily="2" charset="-120"/>
              </a:rPr>
              <a:t>我要作你的保障 </a:t>
            </a:r>
            <a:r>
              <a:rPr lang="en-US" altLang="zh-TW" dirty="0" smtClean="0"/>
              <a:t>I will become your security</a:t>
            </a: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26</a:t>
            </a:fld>
            <a:endParaRPr lang="es-E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067" y="228332"/>
            <a:ext cx="8231866" cy="5897163"/>
          </a:xfrm>
        </p:spPr>
        <p:txBody>
          <a:bodyPr/>
          <a:lstStyle/>
          <a:p>
            <a:pPr marL="0" indent="0">
              <a:buNone/>
            </a:pPr>
            <a:r>
              <a:rPr lang="en-US" altLang="zh-TW" dirty="0" smtClean="0"/>
              <a:t>Revelation 3:12</a:t>
            </a:r>
            <a:r>
              <a:rPr lang="zh-TW" altLang="en-US" dirty="0" smtClean="0"/>
              <a:t> </a:t>
            </a:r>
            <a:r>
              <a:rPr lang="en-US" altLang="zh-TW" dirty="0" smtClean="0"/>
              <a:t> </a:t>
            </a:r>
          </a:p>
          <a:p>
            <a:pPr marL="0" indent="0">
              <a:buNone/>
            </a:pPr>
            <a:r>
              <a:rPr lang="en-US" altLang="zh-TW" baseline="30000" dirty="0" smtClean="0">
                <a:latin typeface="HanWang WeiBeiMedium-Gb5" pitchFamily="2" charset="-120"/>
                <a:ea typeface="HanWang WeiBeiMedium-Gb5" pitchFamily="2" charset="-120"/>
              </a:rPr>
              <a:t>12</a:t>
            </a:r>
            <a:r>
              <a:rPr lang="zh-TW" altLang="en-US" dirty="0" smtClean="0">
                <a:latin typeface="HanWang WeiBeiMedium-Gb5" pitchFamily="2" charset="-120"/>
                <a:ea typeface="HanWang WeiBeiMedium-Gb5" pitchFamily="2" charset="-120"/>
              </a:rPr>
              <a:t> 得勝的，我要叫他在我上帝殿中作柱子，他也必不再從那裏出去。</a:t>
            </a:r>
          </a:p>
          <a:p>
            <a:pPr marL="0" indent="0">
              <a:buNone/>
            </a:pPr>
            <a:r>
              <a:rPr lang="en-US" baseline="30000" dirty="0" smtClean="0"/>
              <a:t>12</a:t>
            </a:r>
            <a:r>
              <a:rPr lang="en-US" dirty="0" smtClean="0"/>
              <a:t> The one who is victorious I will make a pillar in the temple of my God. Never again will they leave it. </a:t>
            </a:r>
          </a:p>
          <a:p>
            <a:pPr marL="0" indent="0">
              <a:buNone/>
            </a:pP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27</a:t>
            </a:fld>
            <a:endParaRPr lang="es-E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3. </a:t>
            </a:r>
            <a:r>
              <a:rPr lang="zh-TW" altLang="en-US" dirty="0" smtClean="0">
                <a:solidFill>
                  <a:schemeClr val="tx1"/>
                </a:solidFill>
                <a:latin typeface="HanWang WeiBeiMedium-Gb5" pitchFamily="2" charset="-120"/>
                <a:ea typeface="HanWang WeiBeiMedium-Gb5" pitchFamily="2" charset="-120"/>
              </a:rPr>
              <a:t>肯定你的獎賞 </a:t>
            </a:r>
            <a:r>
              <a:rPr lang="en-US" altLang="zh-TW" dirty="0" smtClean="0">
                <a:solidFill>
                  <a:schemeClr val="tx1"/>
                </a:solidFill>
              </a:rPr>
              <a:t>(8-12)</a:t>
            </a:r>
            <a:br>
              <a:rPr lang="en-US" altLang="zh-TW" dirty="0" smtClean="0">
                <a:solidFill>
                  <a:schemeClr val="tx1"/>
                </a:solidFill>
              </a:rPr>
            </a:br>
            <a:r>
              <a:rPr lang="en-US" altLang="zh-TW" dirty="0" smtClean="0">
                <a:solidFill>
                  <a:schemeClr val="tx1"/>
                </a:solidFill>
              </a:rPr>
              <a:t>Affirm Your Reward</a:t>
            </a:r>
            <a:endParaRPr lang="en-US" dirty="0">
              <a:solidFill>
                <a:schemeClr val="tx1"/>
              </a:solidFill>
            </a:endParaRPr>
          </a:p>
        </p:txBody>
      </p:sp>
      <p:sp>
        <p:nvSpPr>
          <p:cNvPr id="3" name="Content Placeholder 2"/>
          <p:cNvSpPr>
            <a:spLocks noGrp="1"/>
          </p:cNvSpPr>
          <p:nvPr>
            <p:ph idx="1"/>
          </p:nvPr>
        </p:nvSpPr>
        <p:spPr>
          <a:xfrm>
            <a:off x="113976" y="1341527"/>
            <a:ext cx="9029708" cy="4526079"/>
          </a:xfrm>
        </p:spPr>
        <p:txBody>
          <a:bodyPr>
            <a:normAutofit fontScale="92500"/>
          </a:bodyPr>
          <a:lstStyle/>
          <a:p>
            <a:pPr marL="609573" indent="-609573">
              <a:buFont typeface="+mj-lt"/>
              <a:buAutoNum type="romanLcPeriod"/>
            </a:pPr>
            <a:r>
              <a:rPr lang="zh-TW" altLang="en-US" dirty="0" smtClean="0">
                <a:latin typeface="HanWang WeiBeiMedium-Gb5" pitchFamily="2" charset="-120"/>
                <a:ea typeface="HanWang WeiBeiMedium-Gb5" pitchFamily="2" charset="-120"/>
              </a:rPr>
              <a:t>肯定進天國</a:t>
            </a:r>
            <a:r>
              <a:rPr lang="zh-TW" altLang="en-US" dirty="0" smtClean="0"/>
              <a:t> </a:t>
            </a:r>
            <a:r>
              <a:rPr lang="en-US" altLang="zh-TW" dirty="0" smtClean="0"/>
              <a:t>Guarantee entering God’s kingdom</a:t>
            </a:r>
          </a:p>
          <a:p>
            <a:pPr marL="609573" indent="-609573">
              <a:buFont typeface="+mj-lt"/>
              <a:buAutoNum type="romanLcPeriod"/>
            </a:pPr>
            <a:r>
              <a:rPr lang="zh-TW" altLang="en-US" dirty="0" smtClean="0">
                <a:latin typeface="HanWang WeiBeiMedium-Gb5" pitchFamily="2" charset="-120"/>
                <a:ea typeface="HanWang WeiBeiMedium-Gb5" pitchFamily="2" charset="-120"/>
              </a:rPr>
              <a:t>還你清白 </a:t>
            </a:r>
            <a:r>
              <a:rPr lang="en-US" altLang="zh-TW" dirty="0" smtClean="0"/>
              <a:t>Vindicate your innocence</a:t>
            </a:r>
          </a:p>
          <a:p>
            <a:pPr marL="609573" indent="-609573">
              <a:buFont typeface="+mj-lt"/>
              <a:buAutoNum type="romanLcPeriod"/>
            </a:pPr>
            <a:r>
              <a:rPr lang="zh-TW" altLang="en-US" dirty="0" smtClean="0">
                <a:latin typeface="HanWang WeiBeiMedium-Gb5" pitchFamily="2" charset="-120"/>
                <a:ea typeface="HanWang WeiBeiMedium-Gb5" pitchFamily="2" charset="-120"/>
              </a:rPr>
              <a:t>使你的敵人降服</a:t>
            </a:r>
            <a:r>
              <a:rPr lang="en-US" altLang="zh-TW" dirty="0" smtClean="0"/>
              <a:t>Make your enemy subjected to you</a:t>
            </a:r>
          </a:p>
          <a:p>
            <a:pPr marL="609573" indent="-609573">
              <a:buFont typeface="+mj-lt"/>
              <a:buAutoNum type="romanLcPeriod"/>
            </a:pPr>
            <a:r>
              <a:rPr lang="zh-TW" altLang="en-US" dirty="0" smtClean="0">
                <a:latin typeface="HanWang WeiBeiMedium-Gb5" pitchFamily="2" charset="-120"/>
                <a:ea typeface="HanWang WeiBeiMedium-Gb5" pitchFamily="2" charset="-120"/>
              </a:rPr>
              <a:t>使你的敵人承認神愛你</a:t>
            </a:r>
            <a:r>
              <a:rPr lang="en-US" altLang="zh-TW" dirty="0" smtClean="0"/>
              <a:t>Make your enemy acknowledge God has loved you</a:t>
            </a:r>
          </a:p>
          <a:p>
            <a:pPr marL="609573" indent="-609573">
              <a:buFont typeface="+mj-lt"/>
              <a:buAutoNum type="romanLcPeriod"/>
            </a:pPr>
            <a:r>
              <a:rPr lang="zh-TW" altLang="en-US" dirty="0" smtClean="0">
                <a:latin typeface="HanWang WeiBeiMedium-Gb5" pitchFamily="2" charset="-120"/>
                <a:ea typeface="HanWang WeiBeiMedium-Gb5" pitchFamily="2" charset="-120"/>
              </a:rPr>
              <a:t>我要保護你</a:t>
            </a:r>
            <a:r>
              <a:rPr lang="zh-TW" altLang="en-US" dirty="0" smtClean="0"/>
              <a:t> </a:t>
            </a:r>
            <a:r>
              <a:rPr lang="en-US" altLang="zh-TW" dirty="0" smtClean="0"/>
              <a:t>I will protect you</a:t>
            </a:r>
          </a:p>
          <a:p>
            <a:pPr marL="609573" indent="-609573">
              <a:buFont typeface="+mj-lt"/>
              <a:buAutoNum type="romanLcPeriod"/>
            </a:pPr>
            <a:r>
              <a:rPr lang="zh-TW" altLang="en-US" dirty="0" smtClean="0">
                <a:latin typeface="HanWang WeiBeiMedium-Gb5" pitchFamily="2" charset="-120"/>
                <a:ea typeface="HanWang WeiBeiMedium-Gb5" pitchFamily="2" charset="-120"/>
              </a:rPr>
              <a:t>我要作你的保障 </a:t>
            </a:r>
            <a:r>
              <a:rPr lang="en-US" altLang="zh-TW" dirty="0" smtClean="0"/>
              <a:t>I will become your security</a:t>
            </a:r>
          </a:p>
          <a:p>
            <a:pPr marL="609573" indent="-609573">
              <a:buFont typeface="+mj-lt"/>
              <a:buAutoNum type="romanLcPeriod"/>
            </a:pPr>
            <a:r>
              <a:rPr lang="zh-TW" altLang="en-US" dirty="0" smtClean="0">
                <a:latin typeface="HanWang WeiBeiMedium-Gb5" pitchFamily="2" charset="-120"/>
                <a:ea typeface="HanWang WeiBeiMedium-Gb5" pitchFamily="2" charset="-120"/>
              </a:rPr>
              <a:t>你是屬於我的 </a:t>
            </a:r>
            <a:r>
              <a:rPr lang="en-US" altLang="zh-TW" dirty="0" smtClean="0"/>
              <a:t>You belong to me</a:t>
            </a: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28</a:t>
            </a:fld>
            <a:endParaRPr lang="es-E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067" y="228332"/>
            <a:ext cx="8231866" cy="5897163"/>
          </a:xfrm>
        </p:spPr>
        <p:txBody>
          <a:bodyPr/>
          <a:lstStyle/>
          <a:p>
            <a:pPr marL="0" indent="0">
              <a:buNone/>
            </a:pPr>
            <a:r>
              <a:rPr lang="en-US" altLang="zh-TW" dirty="0" smtClean="0"/>
              <a:t>Revelation 3:12</a:t>
            </a:r>
            <a:r>
              <a:rPr lang="zh-TW" altLang="en-US" dirty="0" smtClean="0"/>
              <a:t> </a:t>
            </a:r>
            <a:r>
              <a:rPr lang="en-US" altLang="zh-TW" dirty="0" smtClean="0"/>
              <a:t> </a:t>
            </a:r>
          </a:p>
          <a:p>
            <a:pPr marL="0" indent="0">
              <a:buNone/>
            </a:pPr>
            <a:r>
              <a:rPr lang="en-US" altLang="zh-TW" baseline="30000" dirty="0" smtClean="0">
                <a:latin typeface="HanWang WeiBeiMedium-Gb5" pitchFamily="2" charset="-120"/>
                <a:ea typeface="HanWang WeiBeiMedium-Gb5" pitchFamily="2" charset="-120"/>
              </a:rPr>
              <a:t>12</a:t>
            </a:r>
            <a:r>
              <a:rPr lang="zh-TW" altLang="en-US" dirty="0" smtClean="0">
                <a:latin typeface="HanWang WeiBeiMedium-Gb5" pitchFamily="2" charset="-120"/>
                <a:ea typeface="HanWang WeiBeiMedium-Gb5" pitchFamily="2" charset="-120"/>
              </a:rPr>
              <a:t> 我又要將我上帝的名和我上帝城的名（這城就是從天上、從我上帝那裏降下來的新耶路撒冷），並我的新名，都寫在他上面。 </a:t>
            </a:r>
          </a:p>
          <a:p>
            <a:pPr marL="0" indent="0">
              <a:buNone/>
            </a:pPr>
            <a:r>
              <a:rPr lang="en-US" baseline="30000" dirty="0" smtClean="0"/>
              <a:t>12</a:t>
            </a:r>
            <a:r>
              <a:rPr lang="en-US" dirty="0" smtClean="0"/>
              <a:t> I will write on them the name of my God and the name of the city of my God, the new Jerusalem, which is coming down out of heaven from my God; and I will also write on them my new name. </a:t>
            </a:r>
          </a:p>
          <a:p>
            <a:pPr marL="0" indent="0">
              <a:buNone/>
            </a:pP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29</a:t>
            </a:fld>
            <a:endParaRPr lang="es-E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zh-TW" altLang="en-US" dirty="0" smtClean="0">
                <a:solidFill>
                  <a:schemeClr val="tx1"/>
                </a:solidFill>
                <a:latin typeface="HanWang WeiBeiMedium-Gb5" pitchFamily="2" charset="-120"/>
                <a:ea typeface="HanWang WeiBeiMedium-Gb5" pitchFamily="2" charset="-120"/>
              </a:rPr>
              <a:t>拿撒勒人耶穌的跟隨者</a:t>
            </a:r>
            <a:r>
              <a:rPr lang="zh-TW" altLang="en-US" dirty="0" smtClean="0">
                <a:solidFill>
                  <a:schemeClr val="tx1"/>
                </a:solidFill>
              </a:rPr>
              <a:t> </a:t>
            </a:r>
            <a:r>
              <a:rPr lang="en-US" altLang="zh-TW" dirty="0" smtClean="0">
                <a:solidFill>
                  <a:schemeClr val="tx1"/>
                </a:solidFill>
              </a:rPr>
              <a:t/>
            </a:r>
            <a:br>
              <a:rPr lang="en-US" altLang="zh-TW" dirty="0" smtClean="0">
                <a:solidFill>
                  <a:schemeClr val="tx1"/>
                </a:solidFill>
              </a:rPr>
            </a:br>
            <a:r>
              <a:rPr lang="en-US" dirty="0" smtClean="0">
                <a:solidFill>
                  <a:schemeClr val="tx1"/>
                </a:solidFill>
              </a:rPr>
              <a:t>Followers of </a:t>
            </a:r>
            <a:r>
              <a:rPr lang="en-US" b="1" dirty="0" smtClean="0">
                <a:solidFill>
                  <a:schemeClr val="tx1"/>
                </a:solidFill>
              </a:rPr>
              <a:t>Jesus</a:t>
            </a:r>
            <a:r>
              <a:rPr lang="en-US" dirty="0" smtClean="0">
                <a:solidFill>
                  <a:schemeClr val="tx1"/>
                </a:solidFill>
              </a:rPr>
              <a:t> from </a:t>
            </a:r>
            <a:r>
              <a:rPr lang="en-US" b="1" dirty="0" smtClean="0">
                <a:solidFill>
                  <a:srgbClr val="FFFF00"/>
                </a:solidFill>
              </a:rPr>
              <a:t>N</a:t>
            </a:r>
            <a:r>
              <a:rPr lang="en-US" b="1" dirty="0" smtClean="0">
                <a:solidFill>
                  <a:schemeClr val="tx1"/>
                </a:solidFill>
              </a:rPr>
              <a:t>azareth</a:t>
            </a:r>
            <a:endParaRPr lang="en-US" dirty="0">
              <a:solidFill>
                <a:schemeClr val="tx1"/>
              </a:solidFill>
            </a:endParaRPr>
          </a:p>
        </p:txBody>
      </p:sp>
      <p:sp>
        <p:nvSpPr>
          <p:cNvPr id="2" name="Slide Number Placeholder 1"/>
          <p:cNvSpPr>
            <a:spLocks noGrp="1"/>
          </p:cNvSpPr>
          <p:nvPr>
            <p:ph type="sldNum" sz="quarter" idx="12"/>
          </p:nvPr>
        </p:nvSpPr>
        <p:spPr/>
        <p:txBody>
          <a:bodyPr/>
          <a:lstStyle/>
          <a:p>
            <a:fld id="{2B726DD6-E10B-455A-8847-22580AC42F8F}" type="slidenum">
              <a:rPr lang="es-ES" smtClean="0"/>
              <a:pPr/>
              <a:t>3</a:t>
            </a:fld>
            <a:endParaRPr lang="es-ES"/>
          </a:p>
        </p:txBody>
      </p:sp>
      <p:pic>
        <p:nvPicPr>
          <p:cNvPr id="24578" name="Picture 2" descr="The Arabic letter &quot;noon&quot; is being adopted by Christians to stand against jihadist persecution in the Middle East. (Image source: Twitter)"/>
          <p:cNvPicPr>
            <a:picLocks noChangeAspect="1" noChangeArrowheads="1"/>
          </p:cNvPicPr>
          <p:nvPr/>
        </p:nvPicPr>
        <p:blipFill>
          <a:blip r:embed="rId2" cstate="print"/>
          <a:srcRect/>
          <a:stretch>
            <a:fillRect/>
          </a:stretch>
        </p:blipFill>
        <p:spPr bwMode="auto">
          <a:xfrm>
            <a:off x="2209800" y="1981366"/>
            <a:ext cx="4572000" cy="4572000"/>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18810B-06D7-4E30-B019-6880925171F1}" type="slidenum">
              <a:rPr lang="es-ES" smtClean="0"/>
              <a:pPr/>
              <a:t>30</a:t>
            </a:fld>
            <a:endParaRPr lang="es-ES"/>
          </a:p>
        </p:txBody>
      </p:sp>
      <p:pic>
        <p:nvPicPr>
          <p:cNvPr id="47106" name="Picture 2"/>
          <p:cNvPicPr>
            <a:picLocks noChangeAspect="1" noChangeArrowheads="1"/>
          </p:cNvPicPr>
          <p:nvPr/>
        </p:nvPicPr>
        <p:blipFill>
          <a:blip r:embed="rId2" cstate="print"/>
          <a:srcRect l="13837" t="12979" r="16984" b="19522"/>
          <a:stretch>
            <a:fillRect/>
          </a:stretch>
        </p:blipFill>
        <p:spPr bwMode="auto">
          <a:xfrm>
            <a:off x="76200" y="838200"/>
            <a:ext cx="9000983" cy="468051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726DD6-E10B-455A-8847-22580AC42F8F}" type="slidenum">
              <a:rPr lang="es-ES" smtClean="0"/>
              <a:pPr/>
              <a:t>31</a:t>
            </a:fld>
            <a:endParaRPr lang="es-ES"/>
          </a:p>
        </p:txBody>
      </p:sp>
      <p:pic>
        <p:nvPicPr>
          <p:cNvPr id="48132" name="Picture 4" descr="i-am-n Commitment Wristband"/>
          <p:cNvPicPr>
            <a:picLocks noChangeAspect="1" noChangeArrowheads="1"/>
          </p:cNvPicPr>
          <p:nvPr/>
        </p:nvPicPr>
        <p:blipFill>
          <a:blip r:embed="rId2" cstate="print"/>
          <a:srcRect t="12429" b="10955"/>
          <a:stretch>
            <a:fillRect/>
          </a:stretch>
        </p:blipFill>
        <p:spPr bwMode="auto">
          <a:xfrm>
            <a:off x="0" y="4191065"/>
            <a:ext cx="4429125" cy="2583377"/>
          </a:xfrm>
          <a:prstGeom prst="rect">
            <a:avLst/>
          </a:prstGeom>
          <a:noFill/>
        </p:spPr>
      </p:pic>
      <p:pic>
        <p:nvPicPr>
          <p:cNvPr id="48134" name="Picture 6" descr="https://secure.persecution.com/images/Product/medium/CBI15SET.jpg"/>
          <p:cNvPicPr>
            <a:picLocks noChangeAspect="1" noChangeArrowheads="1"/>
          </p:cNvPicPr>
          <p:nvPr/>
        </p:nvPicPr>
        <p:blipFill>
          <a:blip r:embed="rId3" cstate="print"/>
          <a:srcRect l="17078" r="17077"/>
          <a:stretch>
            <a:fillRect/>
          </a:stretch>
        </p:blipFill>
        <p:spPr bwMode="auto">
          <a:xfrm>
            <a:off x="6233827" y="3124201"/>
            <a:ext cx="2833973" cy="3276599"/>
          </a:xfrm>
          <a:prstGeom prst="rect">
            <a:avLst/>
          </a:prstGeom>
          <a:noFill/>
        </p:spPr>
      </p:pic>
      <p:pic>
        <p:nvPicPr>
          <p:cNvPr id="48136" name="Picture 8" descr="Suta DVD (Pack of 10)"/>
          <p:cNvPicPr>
            <a:picLocks noChangeAspect="1" noChangeArrowheads="1"/>
          </p:cNvPicPr>
          <p:nvPr/>
        </p:nvPicPr>
        <p:blipFill>
          <a:blip r:embed="rId4" cstate="print"/>
          <a:srcRect/>
          <a:stretch>
            <a:fillRect/>
          </a:stretch>
        </p:blipFill>
        <p:spPr bwMode="auto">
          <a:xfrm>
            <a:off x="-1" y="533157"/>
            <a:ext cx="2952750" cy="2247900"/>
          </a:xfrm>
          <a:prstGeom prst="rect">
            <a:avLst/>
          </a:prstGeom>
          <a:noFill/>
        </p:spPr>
      </p:pic>
      <p:pic>
        <p:nvPicPr>
          <p:cNvPr id="48130" name="Picture 2" descr="Special Issue Newsletters (Pack of 25)"/>
          <p:cNvPicPr>
            <a:picLocks noChangeAspect="1" noChangeArrowheads="1"/>
          </p:cNvPicPr>
          <p:nvPr/>
        </p:nvPicPr>
        <p:blipFill>
          <a:blip r:embed="rId5" cstate="print"/>
          <a:srcRect l="19516" r="19517"/>
          <a:stretch>
            <a:fillRect/>
          </a:stretch>
        </p:blipFill>
        <p:spPr bwMode="auto">
          <a:xfrm>
            <a:off x="2857617" y="1"/>
            <a:ext cx="3600406" cy="4495800"/>
          </a:xfrm>
          <a:prstGeom prst="rect">
            <a:avLst/>
          </a:prstGeo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altLang="zh-TW" dirty="0" smtClean="0"/>
              <a:t>Hebrews 13:3</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3</a:t>
            </a:r>
            <a:r>
              <a:rPr lang="zh-TW" altLang="en-US" dirty="0" smtClean="0">
                <a:latin typeface="HanWang WeiBeiMedium-Gb5" pitchFamily="2" charset="-120"/>
                <a:ea typeface="HanWang WeiBeiMedium-Gb5" pitchFamily="2" charset="-120"/>
              </a:rPr>
              <a:t> 你們要記念被捆綁的人，好像與他們同受捆綁；也要記念遭苦害的人，想到自己也在肉身之內。 </a:t>
            </a:r>
          </a:p>
          <a:p>
            <a:pPr marL="0" indent="0">
              <a:buNone/>
            </a:pPr>
            <a:r>
              <a:rPr lang="en-US" baseline="30000" dirty="0" smtClean="0"/>
              <a:t>3</a:t>
            </a:r>
            <a:r>
              <a:rPr lang="en-US" dirty="0" smtClean="0"/>
              <a:t> Continue to remember those in prison as if you were together with them in prison, and those who are mistreated as if you yourselves were suffering.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32</a:t>
            </a:fld>
            <a:endParaRPr lang="es-E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zh-TW" altLang="en-US" dirty="0" smtClean="0">
                <a:solidFill>
                  <a:schemeClr val="tx1"/>
                </a:solidFill>
                <a:latin typeface="HanWang WeiBeiMedium-Gb5" pitchFamily="2" charset="-120"/>
                <a:ea typeface="HanWang WeiBeiMedium-Gb5" pitchFamily="2" charset="-120"/>
              </a:rPr>
              <a:t>啟示錄七教會</a:t>
            </a:r>
            <a:r>
              <a:rPr lang="en-US" altLang="zh-TW" dirty="0" smtClean="0">
                <a:solidFill>
                  <a:schemeClr val="tx1"/>
                </a:solidFill>
              </a:rPr>
              <a:t/>
            </a:r>
            <a:br>
              <a:rPr lang="en-US" altLang="zh-TW" dirty="0" smtClean="0">
                <a:solidFill>
                  <a:schemeClr val="tx1"/>
                </a:solidFill>
              </a:rPr>
            </a:br>
            <a:r>
              <a:rPr lang="en-US" altLang="zh-TW" dirty="0" smtClean="0">
                <a:solidFill>
                  <a:schemeClr val="tx1"/>
                </a:solidFill>
              </a:rPr>
              <a:t>Seven Churches of Revelation</a:t>
            </a:r>
            <a:endParaRPr lang="en-US" dirty="0">
              <a:solidFill>
                <a:schemeClr val="tx1"/>
              </a:solidFill>
            </a:endParaRPr>
          </a:p>
        </p:txBody>
      </p:sp>
      <p:sp>
        <p:nvSpPr>
          <p:cNvPr id="7" name="Content Placeholder 6"/>
          <p:cNvSpPr>
            <a:spLocks noGrp="1"/>
          </p:cNvSpPr>
          <p:nvPr>
            <p:ph idx="1"/>
          </p:nvPr>
        </p:nvSpPr>
        <p:spPr/>
        <p:txBody>
          <a:bodyPr/>
          <a:lstStyle/>
          <a:p>
            <a:r>
              <a:rPr lang="zh-TW" altLang="en-US" dirty="0" smtClean="0">
                <a:latin typeface="HanWang WeiBeiMedium-Gb5" pitchFamily="2" charset="-120"/>
                <a:ea typeface="HanWang WeiBeiMedium-Gb5" pitchFamily="2" charset="-120"/>
              </a:rPr>
              <a:t>以弗所 </a:t>
            </a:r>
            <a:r>
              <a:rPr lang="en-US" altLang="zh-TW" dirty="0" smtClean="0">
                <a:latin typeface="+mn-ea"/>
              </a:rPr>
              <a:t>Ephesus</a:t>
            </a:r>
          </a:p>
          <a:p>
            <a:r>
              <a:rPr lang="zh-TW" altLang="en-US" dirty="0" smtClean="0">
                <a:solidFill>
                  <a:srgbClr val="FFFF00"/>
                </a:solidFill>
                <a:latin typeface="HanWang WeiBeiMedium-Gb5" pitchFamily="2" charset="-120"/>
                <a:ea typeface="HanWang WeiBeiMedium-Gb5" pitchFamily="2" charset="-120"/>
              </a:rPr>
              <a:t>士每拿 </a:t>
            </a:r>
            <a:r>
              <a:rPr lang="en-US" altLang="zh-TW" dirty="0" smtClean="0">
                <a:solidFill>
                  <a:srgbClr val="FFFF00"/>
                </a:solidFill>
                <a:latin typeface="+mn-ea"/>
              </a:rPr>
              <a:t>Smyrna</a:t>
            </a:r>
          </a:p>
          <a:p>
            <a:r>
              <a:rPr lang="zh-TW" altLang="en-US" dirty="0" smtClean="0">
                <a:latin typeface="HanWang WeiBeiMedium-Gb5" pitchFamily="2" charset="-120"/>
                <a:ea typeface="HanWang WeiBeiMedium-Gb5" pitchFamily="2" charset="-120"/>
              </a:rPr>
              <a:t>別迦摩 </a:t>
            </a:r>
            <a:r>
              <a:rPr lang="en-US" altLang="zh-TW" dirty="0" smtClean="0">
                <a:latin typeface="+mn-ea"/>
              </a:rPr>
              <a:t>Pergamum</a:t>
            </a:r>
          </a:p>
          <a:p>
            <a:r>
              <a:rPr lang="zh-TW" altLang="en-US" dirty="0" smtClean="0">
                <a:latin typeface="HanWang WeiBeiMedium-Gb5" pitchFamily="2" charset="-120"/>
                <a:ea typeface="HanWang WeiBeiMedium-Gb5" pitchFamily="2" charset="-120"/>
              </a:rPr>
              <a:t>推雅推喇 </a:t>
            </a:r>
            <a:r>
              <a:rPr lang="en-US" altLang="zh-TW" dirty="0" smtClean="0">
                <a:latin typeface="+mn-ea"/>
              </a:rPr>
              <a:t>Thyatira</a:t>
            </a:r>
          </a:p>
          <a:p>
            <a:r>
              <a:rPr lang="zh-TW" altLang="en-US" dirty="0" smtClean="0">
                <a:latin typeface="HanWang WeiBeiMedium-Gb5" pitchFamily="2" charset="-120"/>
                <a:ea typeface="HanWang WeiBeiMedium-Gb5" pitchFamily="2" charset="-120"/>
              </a:rPr>
              <a:t>撒狄 </a:t>
            </a:r>
            <a:r>
              <a:rPr lang="en-US" altLang="zh-TW" dirty="0" smtClean="0">
                <a:latin typeface="+mn-ea"/>
              </a:rPr>
              <a:t>Sardis</a:t>
            </a:r>
          </a:p>
          <a:p>
            <a:r>
              <a:rPr lang="zh-TW" altLang="en-US" dirty="0" smtClean="0">
                <a:solidFill>
                  <a:srgbClr val="FFFF00"/>
                </a:solidFill>
                <a:latin typeface="HanWang WeiBeiMedium-Gb5" pitchFamily="2" charset="-120"/>
                <a:ea typeface="HanWang WeiBeiMedium-Gb5" pitchFamily="2" charset="-120"/>
              </a:rPr>
              <a:t>非拉鐵非 </a:t>
            </a:r>
            <a:r>
              <a:rPr lang="en-US" altLang="zh-TW" dirty="0" smtClean="0">
                <a:solidFill>
                  <a:srgbClr val="FFFF00"/>
                </a:solidFill>
                <a:latin typeface="+mn-ea"/>
              </a:rPr>
              <a:t>Philadelphia</a:t>
            </a:r>
          </a:p>
          <a:p>
            <a:r>
              <a:rPr lang="zh-TW" altLang="en-US" dirty="0" smtClean="0">
                <a:latin typeface="HanWang WeiBeiMedium-Gb5" pitchFamily="2" charset="-120"/>
                <a:ea typeface="HanWang WeiBeiMedium-Gb5" pitchFamily="2" charset="-120"/>
              </a:rPr>
              <a:t>老底嘉 </a:t>
            </a:r>
            <a:r>
              <a:rPr lang="en-US" altLang="zh-TW" dirty="0" smtClean="0">
                <a:latin typeface="+mn-ea"/>
              </a:rPr>
              <a:t>Laodicea</a:t>
            </a:r>
            <a:endParaRPr lang="en-US" dirty="0" smtClean="0">
              <a:latin typeface="+mn-ea"/>
            </a:endParaRPr>
          </a:p>
          <a:p>
            <a:endParaRPr lang="en-US" dirty="0"/>
          </a:p>
        </p:txBody>
      </p:sp>
      <p:sp>
        <p:nvSpPr>
          <p:cNvPr id="3" name="Slide Number Placeholder 2"/>
          <p:cNvSpPr>
            <a:spLocks noGrp="1"/>
          </p:cNvSpPr>
          <p:nvPr>
            <p:ph type="sldNum" sz="quarter" idx="12"/>
          </p:nvPr>
        </p:nvSpPr>
        <p:spPr/>
        <p:txBody>
          <a:bodyPr/>
          <a:lstStyle/>
          <a:p>
            <a:fld id="{FB8E840D-314E-4C39-B781-13A60CEAE675}" type="slidenum">
              <a:rPr lang="es-ES" smtClean="0"/>
              <a:pPr/>
              <a:t>4</a:t>
            </a:fld>
            <a:endParaRPr lang="es-E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485" y="380745"/>
            <a:ext cx="3773057" cy="5897163"/>
          </a:xfrm>
        </p:spPr>
        <p:txBody>
          <a:bodyPr/>
          <a:lstStyle/>
          <a:p>
            <a:pPr marL="0" indent="0">
              <a:buNone/>
            </a:pPr>
            <a:r>
              <a:rPr lang="en-US" altLang="zh-TW" dirty="0" smtClean="0"/>
              <a:t>John 1:29</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29</a:t>
            </a:r>
            <a:r>
              <a:rPr lang="zh-TW" altLang="en-US" dirty="0" smtClean="0">
                <a:latin typeface="HanWang WeiBeiMedium-Gb5" pitchFamily="2" charset="-120"/>
                <a:ea typeface="HanWang WeiBeiMedium-Gb5" pitchFamily="2" charset="-120"/>
              </a:rPr>
              <a:t> 次日，約翰看見耶穌來到他那裏，就說：「看哪，上帝的羔羊，除去世人罪孽的！ </a:t>
            </a:r>
          </a:p>
          <a:p>
            <a:pPr marL="0" indent="0">
              <a:buNone/>
            </a:pPr>
            <a:r>
              <a:rPr lang="en-US" altLang="zh-TW" dirty="0" smtClean="0"/>
              <a:t>Matthew 11:3</a:t>
            </a:r>
            <a:r>
              <a:rPr lang="zh-TW" altLang="en-US" dirty="0" smtClean="0"/>
              <a:t> </a:t>
            </a:r>
            <a:r>
              <a:rPr lang="en-US" altLang="zh-TW" dirty="0" smtClean="0"/>
              <a:t> </a:t>
            </a:r>
          </a:p>
          <a:p>
            <a:pPr marL="0" indent="0">
              <a:buNone/>
            </a:pPr>
            <a:r>
              <a:rPr lang="en-US" altLang="zh-TW" baseline="30000" dirty="0" smtClean="0">
                <a:latin typeface="HanWang WeiBeiMedium-Gb5" pitchFamily="2" charset="-120"/>
                <a:ea typeface="HanWang WeiBeiMedium-Gb5" pitchFamily="2" charset="-120"/>
              </a:rPr>
              <a:t>3</a:t>
            </a:r>
            <a:r>
              <a:rPr lang="zh-TW" altLang="en-US" dirty="0" smtClean="0">
                <a:latin typeface="HanWang WeiBeiMedium-Gb5" pitchFamily="2" charset="-120"/>
                <a:ea typeface="HanWang WeiBeiMedium-Gb5" pitchFamily="2" charset="-120"/>
              </a:rPr>
              <a:t> 問他說：「那將要來的是你嗎？還是我們等候別人呢？」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5</a:t>
            </a:fld>
            <a:endParaRPr lang="es-ES"/>
          </a:p>
        </p:txBody>
      </p:sp>
      <p:sp>
        <p:nvSpPr>
          <p:cNvPr id="5" name="Content Placeholder 2"/>
          <p:cNvSpPr txBox="1">
            <a:spLocks/>
          </p:cNvSpPr>
          <p:nvPr/>
        </p:nvSpPr>
        <p:spPr bwMode="auto">
          <a:xfrm>
            <a:off x="4572000" y="228332"/>
            <a:ext cx="4343100" cy="6049576"/>
          </a:xfrm>
          <a:prstGeom prst="rect">
            <a:avLst/>
          </a:prstGeom>
          <a:noFill/>
          <a:ln w="9525">
            <a:noFill/>
            <a:miter lim="800000"/>
            <a:headEnd/>
            <a:tailEnd/>
          </a:ln>
          <a:effectLst/>
        </p:spPr>
        <p:txBody>
          <a:bodyPr vert="horz" wrap="square" lIns="91436" tIns="45719" rIns="91436" bIns="45719" numCol="1" anchor="t" anchorCtr="0" compatLnSpc="1">
            <a:prstTxWarp prst="textNoShape">
              <a:avLst/>
            </a:prstTxWarp>
          </a:bodyPr>
          <a:lstStyle/>
          <a:p>
            <a:r>
              <a:rPr lang="en-US" sz="3200" dirty="0"/>
              <a:t>John 1:29 </a:t>
            </a:r>
          </a:p>
          <a:p>
            <a:r>
              <a:rPr lang="en-US" sz="3200" baseline="30000" dirty="0"/>
              <a:t>29</a:t>
            </a:r>
            <a:r>
              <a:rPr lang="en-US" sz="3200" dirty="0"/>
              <a:t> The next day John saw Jesus coming toward him and said, “Look, the Lamb of God, who takes away the sin of the world! </a:t>
            </a:r>
          </a:p>
          <a:p>
            <a:r>
              <a:rPr lang="en-US" sz="3200" dirty="0"/>
              <a:t>Matthew 11:3 </a:t>
            </a:r>
          </a:p>
          <a:p>
            <a:r>
              <a:rPr lang="en-US" sz="3200" baseline="30000" dirty="0"/>
              <a:t>3</a:t>
            </a:r>
            <a:r>
              <a:rPr lang="en-US" sz="3200" dirty="0"/>
              <a:t> to ask him, “Are you the one who is to come, or should we expect someone else?” </a:t>
            </a:r>
          </a:p>
          <a:p>
            <a:pPr marL="344296" indent="-344296" defTabSz="914360" fontAlgn="base">
              <a:spcBef>
                <a:spcPct val="20000"/>
              </a:spcBef>
              <a:spcAft>
                <a:spcPct val="0"/>
              </a:spcAft>
              <a:buFontTx/>
              <a:buChar char="•"/>
              <a:defRPr/>
            </a:pPr>
            <a:endParaRPr lang="en-US" sz="3200" kern="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1. </a:t>
            </a:r>
            <a:r>
              <a:rPr lang="zh-TW" altLang="en-US" dirty="0" smtClean="0">
                <a:solidFill>
                  <a:schemeClr val="tx1"/>
                </a:solidFill>
                <a:latin typeface="HanWang WeiBeiMedium-Gb5" pitchFamily="2" charset="-120"/>
                <a:ea typeface="HanWang WeiBeiMedium-Gb5" pitchFamily="2" charset="-120"/>
              </a:rPr>
              <a:t>肯定你的選擇正確 </a:t>
            </a:r>
            <a:r>
              <a:rPr lang="en-US" altLang="zh-TW" dirty="0" smtClean="0">
                <a:solidFill>
                  <a:schemeClr val="tx1"/>
                </a:solidFill>
              </a:rPr>
              <a:t>(7)</a:t>
            </a:r>
            <a:br>
              <a:rPr lang="en-US" altLang="zh-TW" dirty="0" smtClean="0">
                <a:solidFill>
                  <a:schemeClr val="tx1"/>
                </a:solidFill>
              </a:rPr>
            </a:br>
            <a:r>
              <a:rPr lang="en-US" altLang="zh-TW" dirty="0" smtClean="0">
                <a:solidFill>
                  <a:schemeClr val="tx1"/>
                </a:solidFill>
              </a:rPr>
              <a:t>Affirm Your Choice is Correct</a:t>
            </a:r>
            <a:endParaRPr lang="en-US" dirty="0">
              <a:solidFill>
                <a:schemeClr val="tx1"/>
              </a:solidFill>
            </a:endParaRPr>
          </a:p>
        </p:txBody>
      </p:sp>
      <p:sp>
        <p:nvSpPr>
          <p:cNvPr id="3" name="Content Placeholder 2"/>
          <p:cNvSpPr>
            <a:spLocks noGrp="1"/>
          </p:cNvSpPr>
          <p:nvPr>
            <p:ph idx="1"/>
          </p:nvPr>
        </p:nvSpPr>
        <p:spPr>
          <a:xfrm>
            <a:off x="343193" y="1599417"/>
            <a:ext cx="8459033" cy="4526079"/>
          </a:xfrm>
        </p:spPr>
        <p:txBody>
          <a:bodyPr>
            <a:normAutofit lnSpcReduction="10000"/>
          </a:bodyPr>
          <a:lstStyle/>
          <a:p>
            <a:pPr marL="0" indent="0">
              <a:buNone/>
            </a:pPr>
            <a:r>
              <a:rPr lang="en-US" altLang="zh-TW" dirty="0" smtClean="0"/>
              <a:t>Revelation 3:7</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7</a:t>
            </a:r>
            <a:r>
              <a:rPr lang="zh-TW" altLang="en-US" dirty="0" smtClean="0">
                <a:latin typeface="HanWang WeiBeiMedium-Gb5" pitchFamily="2" charset="-120"/>
                <a:ea typeface="HanWang WeiBeiMedium-Gb5" pitchFamily="2" charset="-120"/>
              </a:rPr>
              <a:t> 「你要寫信給非拉鐵非教會的使者，說：</a:t>
            </a:r>
            <a:r>
              <a:rPr lang="en-US" altLang="zh-TW" dirty="0" smtClean="0">
                <a:latin typeface="HanWang WeiBeiMedium-Gb5" pitchFamily="2" charset="-120"/>
                <a:ea typeface="HanWang WeiBeiMedium-Gb5" pitchFamily="2" charset="-120"/>
              </a:rPr>
              <a:t>『</a:t>
            </a:r>
            <a:r>
              <a:rPr lang="zh-TW" altLang="en-US" dirty="0" smtClean="0">
                <a:solidFill>
                  <a:srgbClr val="FFFF00"/>
                </a:solidFill>
                <a:latin typeface="HanWang WeiBeiMedium-Gb5" pitchFamily="2" charset="-120"/>
                <a:ea typeface="HanWang WeiBeiMedium-Gb5" pitchFamily="2" charset="-120"/>
              </a:rPr>
              <a:t>那聖潔、真實</a:t>
            </a:r>
            <a:r>
              <a:rPr lang="zh-TW" altLang="en-US" dirty="0" smtClean="0">
                <a:latin typeface="HanWang WeiBeiMedium-Gb5" pitchFamily="2" charset="-120"/>
                <a:ea typeface="HanWang WeiBeiMedium-Gb5" pitchFamily="2" charset="-120"/>
              </a:rPr>
              <a:t>、拿著大衛的鑰匙、開了就沒有人能關、關了就沒有人能開的，說： </a:t>
            </a:r>
          </a:p>
          <a:p>
            <a:pPr marL="0" indent="0">
              <a:buNone/>
            </a:pPr>
            <a:r>
              <a:rPr lang="en-US" baseline="30000" dirty="0" smtClean="0"/>
              <a:t>7</a:t>
            </a:r>
            <a:r>
              <a:rPr lang="en-US" dirty="0" smtClean="0"/>
              <a:t> “To the angel of the church in Philadelphia write: These are the words of him </a:t>
            </a:r>
            <a:r>
              <a:rPr lang="en-US" dirty="0" smtClean="0">
                <a:solidFill>
                  <a:srgbClr val="FFFF00"/>
                </a:solidFill>
              </a:rPr>
              <a:t>who is holy and true</a:t>
            </a:r>
            <a:r>
              <a:rPr lang="en-US" dirty="0" smtClean="0"/>
              <a:t>, who holds the key of David. What he opens no one can shut, and what he shuts no one can open.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6</a:t>
            </a:fld>
            <a:endParaRPr lang="es-E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3194" y="122856"/>
            <a:ext cx="3885932" cy="5744750"/>
          </a:xfrm>
        </p:spPr>
        <p:txBody>
          <a:bodyPr>
            <a:normAutofit lnSpcReduction="10000"/>
          </a:bodyPr>
          <a:lstStyle/>
          <a:p>
            <a:pPr>
              <a:buNone/>
            </a:pPr>
            <a:r>
              <a:rPr lang="en-US" altLang="zh-TW" dirty="0" smtClean="0"/>
              <a:t>Hosea 11:9</a:t>
            </a:r>
            <a:r>
              <a:rPr lang="zh-TW" altLang="en-US" dirty="0" smtClean="0"/>
              <a:t> </a:t>
            </a:r>
            <a:endParaRPr lang="en-US" altLang="zh-TW" dirty="0" smtClean="0"/>
          </a:p>
          <a:p>
            <a:pPr marL="0" indent="0">
              <a:buNone/>
            </a:pPr>
            <a:r>
              <a:rPr lang="en-US" altLang="zh-TW" baseline="30000" dirty="0" smtClean="0"/>
              <a:t>9</a:t>
            </a:r>
            <a:r>
              <a:rPr lang="zh-TW" altLang="en-US" dirty="0" smtClean="0"/>
              <a:t> </a:t>
            </a:r>
            <a:r>
              <a:rPr lang="zh-TW" altLang="en-US" dirty="0" smtClean="0">
                <a:latin typeface="HanWang WeiBeiMedium-Gb5" pitchFamily="2" charset="-120"/>
                <a:ea typeface="HanWang WeiBeiMedium-Gb5" pitchFamily="2" charset="-120"/>
              </a:rPr>
              <a:t>因我是神，並非世人， 是你們中間的</a:t>
            </a:r>
            <a:r>
              <a:rPr lang="zh-TW" altLang="en-US" dirty="0" smtClean="0">
                <a:solidFill>
                  <a:srgbClr val="FFFF00"/>
                </a:solidFill>
                <a:latin typeface="HanWang WeiBeiMedium-Gb5" pitchFamily="2" charset="-120"/>
                <a:ea typeface="HanWang WeiBeiMedium-Gb5" pitchFamily="2" charset="-120"/>
              </a:rPr>
              <a:t>聖者</a:t>
            </a:r>
            <a:r>
              <a:rPr lang="zh-TW" altLang="en-US" dirty="0" smtClean="0">
                <a:latin typeface="HanWang WeiBeiMedium-Gb5" pitchFamily="2" charset="-120"/>
                <a:ea typeface="HanWang WeiBeiMedium-Gb5" pitchFamily="2" charset="-120"/>
              </a:rPr>
              <a:t>；</a:t>
            </a:r>
            <a:endParaRPr lang="en-US" altLang="zh-TW" dirty="0" smtClean="0">
              <a:latin typeface="HanWang WeiBeiMedium-Gb5" pitchFamily="2" charset="-120"/>
              <a:ea typeface="HanWang WeiBeiMedium-Gb5" pitchFamily="2" charset="-120"/>
            </a:endParaRPr>
          </a:p>
          <a:p>
            <a:pPr marL="0" indent="0">
              <a:buNone/>
            </a:pPr>
            <a:endParaRPr lang="en-US" altLang="zh-TW" dirty="0" smtClean="0">
              <a:latin typeface="HanWang WeiBeiMedium-Gb5" pitchFamily="2" charset="-120"/>
              <a:ea typeface="HanWang WeiBeiMedium-Gb5" pitchFamily="2" charset="-120"/>
            </a:endParaRPr>
          </a:p>
          <a:p>
            <a:pPr marL="0" indent="0">
              <a:buNone/>
            </a:pPr>
            <a:r>
              <a:rPr lang="en-US" altLang="zh-TW" dirty="0" smtClean="0"/>
              <a:t>Revelation 6:10</a:t>
            </a:r>
          </a:p>
          <a:p>
            <a:pPr marL="0" indent="0">
              <a:buNone/>
            </a:pPr>
            <a:r>
              <a:rPr lang="en-US" altLang="zh-TW" baseline="30000" dirty="0" smtClean="0">
                <a:latin typeface="HanWang WeiBeiMedium-Gb5" pitchFamily="2" charset="-120"/>
                <a:ea typeface="HanWang WeiBeiMedium-Gb5" pitchFamily="2" charset="-120"/>
              </a:rPr>
              <a:t>10</a:t>
            </a:r>
            <a:r>
              <a:rPr lang="zh-TW" altLang="en-US" dirty="0" smtClean="0">
                <a:latin typeface="HanWang WeiBeiMedium-Gb5" pitchFamily="2" charset="-120"/>
                <a:ea typeface="HanWang WeiBeiMedium-Gb5" pitchFamily="2" charset="-120"/>
              </a:rPr>
              <a:t> 大聲喊著說：「</a:t>
            </a:r>
            <a:r>
              <a:rPr lang="zh-TW" altLang="en-US" dirty="0" smtClean="0">
                <a:solidFill>
                  <a:srgbClr val="FFFF00"/>
                </a:solidFill>
                <a:latin typeface="HanWang WeiBeiMedium-Gb5" pitchFamily="2" charset="-120"/>
                <a:ea typeface="HanWang WeiBeiMedium-Gb5" pitchFamily="2" charset="-120"/>
              </a:rPr>
              <a:t>聖潔真實</a:t>
            </a:r>
            <a:r>
              <a:rPr lang="zh-TW" altLang="en-US" dirty="0" smtClean="0">
                <a:latin typeface="HanWang WeiBeiMedium-Gb5" pitchFamily="2" charset="-120"/>
                <a:ea typeface="HanWang WeiBeiMedium-Gb5" pitchFamily="2" charset="-120"/>
              </a:rPr>
              <a:t>的主啊，你不審判住在地上的人，給我們伸流血的冤，要等到幾時呢？」 </a:t>
            </a:r>
          </a:p>
          <a:p>
            <a:pPr marL="0" indent="0">
              <a:buNone/>
            </a:pPr>
            <a:endParaRPr lang="zh-TW" altLang="en-US" dirty="0" smtClean="0">
              <a:latin typeface="HanWang WeiBeiMedium-Gb5" pitchFamily="2" charset="-120"/>
              <a:ea typeface="HanWang WeiBeiMedium-Gb5" pitchFamily="2" charset="-120"/>
            </a:endParaRP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7</a:t>
            </a:fld>
            <a:endParaRPr lang="es-ES"/>
          </a:p>
        </p:txBody>
      </p:sp>
      <p:sp>
        <p:nvSpPr>
          <p:cNvPr id="5" name="Content Placeholder 2"/>
          <p:cNvSpPr txBox="1">
            <a:spLocks/>
          </p:cNvSpPr>
          <p:nvPr/>
        </p:nvSpPr>
        <p:spPr bwMode="auto">
          <a:xfrm>
            <a:off x="4686292" y="75920"/>
            <a:ext cx="4228808" cy="5744750"/>
          </a:xfrm>
          <a:prstGeom prst="rect">
            <a:avLst/>
          </a:prstGeom>
          <a:noFill/>
          <a:ln w="9525">
            <a:noFill/>
            <a:miter lim="800000"/>
            <a:headEnd/>
            <a:tailEnd/>
          </a:ln>
          <a:effectLst/>
        </p:spPr>
        <p:txBody>
          <a:bodyPr vert="horz" wrap="square" lIns="91436" tIns="45719" rIns="91436" bIns="45719" numCol="1" anchor="t" anchorCtr="0" compatLnSpc="1">
            <a:prstTxWarp prst="textNoShape">
              <a:avLst/>
            </a:prstTxWarp>
          </a:bodyPr>
          <a:lstStyle/>
          <a:p>
            <a:pPr marL="344296" indent="-344296" defTabSz="914360" fontAlgn="base">
              <a:spcBef>
                <a:spcPct val="20000"/>
              </a:spcBef>
              <a:spcAft>
                <a:spcPct val="0"/>
              </a:spcAft>
              <a:defRPr/>
            </a:pPr>
            <a:r>
              <a:rPr lang="en-US" altLang="zh-TW" sz="3200" kern="0" dirty="0"/>
              <a:t>Hosea 11:9</a:t>
            </a:r>
            <a:r>
              <a:rPr lang="zh-TW" altLang="en-US" sz="3200" kern="0" dirty="0"/>
              <a:t> </a:t>
            </a:r>
            <a:endParaRPr lang="en-US" altLang="zh-TW" sz="3200" kern="0" dirty="0"/>
          </a:p>
          <a:p>
            <a:pPr defTabSz="914360" fontAlgn="base">
              <a:spcBef>
                <a:spcPct val="20000"/>
              </a:spcBef>
              <a:spcAft>
                <a:spcPct val="0"/>
              </a:spcAft>
              <a:defRPr/>
            </a:pPr>
            <a:r>
              <a:rPr lang="en-US" sz="3200" kern="0" baseline="30000" dirty="0"/>
              <a:t>9</a:t>
            </a:r>
            <a:r>
              <a:rPr lang="en-US" sz="3200" kern="0" dirty="0"/>
              <a:t> For I am God, and not a man— </a:t>
            </a:r>
            <a:r>
              <a:rPr lang="en-US" sz="3200" kern="0" dirty="0">
                <a:solidFill>
                  <a:srgbClr val="FFFF00"/>
                </a:solidFill>
              </a:rPr>
              <a:t>the Holy One</a:t>
            </a:r>
            <a:r>
              <a:rPr lang="en-US" sz="3200" kern="0" dirty="0"/>
              <a:t> among you. </a:t>
            </a:r>
          </a:p>
          <a:p>
            <a:r>
              <a:rPr lang="en-US" sz="3200" dirty="0"/>
              <a:t>Revelation 6:10  </a:t>
            </a:r>
          </a:p>
          <a:p>
            <a:r>
              <a:rPr lang="en-US" sz="3200" baseline="30000" dirty="0"/>
              <a:t>10</a:t>
            </a:r>
            <a:r>
              <a:rPr lang="en-US" sz="3200" dirty="0"/>
              <a:t> They called out in a loud voice, “How long, Sovereign Lord, </a:t>
            </a:r>
            <a:r>
              <a:rPr lang="en-US" sz="3200" dirty="0">
                <a:solidFill>
                  <a:srgbClr val="FFFF00"/>
                </a:solidFill>
              </a:rPr>
              <a:t>holy and true</a:t>
            </a:r>
            <a:r>
              <a:rPr lang="en-US" sz="3200" dirty="0"/>
              <a:t>, until you judge the inhabitants of the earth and avenge our blood?” </a:t>
            </a:r>
          </a:p>
          <a:p>
            <a:pPr marL="344296" indent="-344296" defTabSz="914360" fontAlgn="base">
              <a:spcBef>
                <a:spcPct val="20000"/>
              </a:spcBef>
              <a:spcAft>
                <a:spcPct val="0"/>
              </a:spcAft>
              <a:buFontTx/>
              <a:buChar char="•"/>
              <a:defRPr/>
            </a:pPr>
            <a:endParaRPr lang="en-US" sz="3200" kern="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1. </a:t>
            </a:r>
            <a:r>
              <a:rPr lang="zh-TW" altLang="en-US" dirty="0" smtClean="0">
                <a:solidFill>
                  <a:schemeClr val="tx1"/>
                </a:solidFill>
                <a:latin typeface="HanWang WeiBeiMedium-Gb5" pitchFamily="2" charset="-120"/>
                <a:ea typeface="HanWang WeiBeiMedium-Gb5" pitchFamily="2" charset="-120"/>
              </a:rPr>
              <a:t>肯定選擇正確 </a:t>
            </a:r>
            <a:r>
              <a:rPr lang="en-US" altLang="zh-TW" dirty="0" smtClean="0">
                <a:solidFill>
                  <a:schemeClr val="tx1"/>
                </a:solidFill>
              </a:rPr>
              <a:t>(7)</a:t>
            </a:r>
            <a:br>
              <a:rPr lang="en-US" altLang="zh-TW" dirty="0" smtClean="0">
                <a:solidFill>
                  <a:schemeClr val="tx1"/>
                </a:solidFill>
              </a:rPr>
            </a:br>
            <a:r>
              <a:rPr lang="en-US" altLang="zh-TW" dirty="0" smtClean="0">
                <a:solidFill>
                  <a:schemeClr val="tx1"/>
                </a:solidFill>
              </a:rPr>
              <a:t>Affirm Your Choice is Correct</a:t>
            </a:r>
            <a:endParaRPr lang="en-US" dirty="0">
              <a:solidFill>
                <a:schemeClr val="tx1"/>
              </a:solidFill>
            </a:endParaRPr>
          </a:p>
        </p:txBody>
      </p:sp>
      <p:sp>
        <p:nvSpPr>
          <p:cNvPr id="3" name="Content Placeholder 2"/>
          <p:cNvSpPr>
            <a:spLocks noGrp="1"/>
          </p:cNvSpPr>
          <p:nvPr>
            <p:ph idx="1"/>
          </p:nvPr>
        </p:nvSpPr>
        <p:spPr>
          <a:xfrm>
            <a:off x="343193" y="1599417"/>
            <a:ext cx="8459033" cy="4526079"/>
          </a:xfrm>
        </p:spPr>
        <p:txBody>
          <a:bodyPr>
            <a:normAutofit lnSpcReduction="10000"/>
          </a:bodyPr>
          <a:lstStyle/>
          <a:p>
            <a:pPr marL="0" indent="0">
              <a:buNone/>
            </a:pPr>
            <a:r>
              <a:rPr lang="en-US" altLang="zh-TW" dirty="0" smtClean="0"/>
              <a:t>Revelation 3:7</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7</a:t>
            </a:r>
            <a:r>
              <a:rPr lang="zh-TW" altLang="en-US" dirty="0" smtClean="0">
                <a:latin typeface="HanWang WeiBeiMedium-Gb5" pitchFamily="2" charset="-120"/>
                <a:ea typeface="HanWang WeiBeiMedium-Gb5" pitchFamily="2" charset="-120"/>
              </a:rPr>
              <a:t> 「你要寫信給非拉鐵非教會的使者，說：</a:t>
            </a:r>
            <a:r>
              <a:rPr lang="en-US" altLang="zh-TW" dirty="0" smtClean="0">
                <a:latin typeface="HanWang WeiBeiMedium-Gb5" pitchFamily="2" charset="-120"/>
                <a:ea typeface="HanWang WeiBeiMedium-Gb5" pitchFamily="2" charset="-120"/>
              </a:rPr>
              <a:t>『</a:t>
            </a:r>
            <a:r>
              <a:rPr lang="zh-TW" altLang="en-US" dirty="0" smtClean="0">
                <a:latin typeface="HanWang WeiBeiMedium-Gb5" pitchFamily="2" charset="-120"/>
                <a:ea typeface="HanWang WeiBeiMedium-Gb5" pitchFamily="2" charset="-120"/>
              </a:rPr>
              <a:t>那聖潔、真實、</a:t>
            </a:r>
            <a:r>
              <a:rPr lang="zh-TW" altLang="en-US" dirty="0" smtClean="0">
                <a:solidFill>
                  <a:srgbClr val="FFFF00"/>
                </a:solidFill>
                <a:latin typeface="HanWang WeiBeiMedium-Gb5" pitchFamily="2" charset="-120"/>
                <a:ea typeface="HanWang WeiBeiMedium-Gb5" pitchFamily="2" charset="-120"/>
              </a:rPr>
              <a:t>拿著大衛的鑰匙</a:t>
            </a:r>
            <a:r>
              <a:rPr lang="zh-TW" altLang="en-US" dirty="0" smtClean="0">
                <a:latin typeface="HanWang WeiBeiMedium-Gb5" pitchFamily="2" charset="-120"/>
                <a:ea typeface="HanWang WeiBeiMedium-Gb5" pitchFamily="2" charset="-120"/>
              </a:rPr>
              <a:t>、開了就沒有人能關、關了就沒有人能開的，說： </a:t>
            </a:r>
          </a:p>
          <a:p>
            <a:pPr marL="0" indent="0">
              <a:buNone/>
            </a:pPr>
            <a:r>
              <a:rPr lang="en-US" baseline="30000" dirty="0" smtClean="0"/>
              <a:t>7</a:t>
            </a:r>
            <a:r>
              <a:rPr lang="en-US" dirty="0" smtClean="0"/>
              <a:t> “To the angel of the church in Philadelphia write: These are the words of him who is holy and true, </a:t>
            </a:r>
            <a:r>
              <a:rPr lang="en-US" dirty="0" smtClean="0">
                <a:solidFill>
                  <a:srgbClr val="FFFF00"/>
                </a:solidFill>
              </a:rPr>
              <a:t>who holds the key of David</a:t>
            </a:r>
            <a:r>
              <a:rPr lang="en-US" dirty="0" smtClean="0"/>
              <a:t>. What he opens no one can shut, and what he shuts no one can open.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8</a:t>
            </a:fld>
            <a:endParaRPr lang="es-E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18810B-06D7-4E30-B019-6880925171F1}" type="slidenum">
              <a:rPr lang="es-ES" smtClean="0"/>
              <a:pPr/>
              <a:t>9</a:t>
            </a:fld>
            <a:endParaRPr lang="es-ES"/>
          </a:p>
        </p:txBody>
      </p:sp>
      <p:pic>
        <p:nvPicPr>
          <p:cNvPr id="1026" name="Picture 2" descr="http://blog.sizzix.com/wp-content/uploads/2014/08/IMG_0730mls.jpg"/>
          <p:cNvPicPr>
            <a:picLocks noChangeAspect="1" noChangeArrowheads="1"/>
          </p:cNvPicPr>
          <p:nvPr/>
        </p:nvPicPr>
        <p:blipFill>
          <a:blip r:embed="rId2" cstate="print"/>
          <a:srcRect/>
          <a:stretch>
            <a:fillRect/>
          </a:stretch>
        </p:blipFill>
        <p:spPr bwMode="auto">
          <a:xfrm>
            <a:off x="1295400" y="101600"/>
            <a:ext cx="6604000" cy="6604000"/>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2005</Words>
  <Application>Microsoft Office PowerPoint</Application>
  <PresentationFormat>On-screen Show (4:3)</PresentationFormat>
  <Paragraphs>143</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我 是 N I am N</vt:lpstr>
      <vt:lpstr>Slide 2</vt:lpstr>
      <vt:lpstr>拿撒勒人耶穌的跟隨者  Followers of Jesus from Nazareth</vt:lpstr>
      <vt:lpstr>啟示錄七教會 Seven Churches of Revelation</vt:lpstr>
      <vt:lpstr>Slide 5</vt:lpstr>
      <vt:lpstr>1. 肯定你的選擇正確 (7) Affirm Your Choice is Correct</vt:lpstr>
      <vt:lpstr>Slide 7</vt:lpstr>
      <vt:lpstr>1. 肯定選擇正確 (7) Affirm Your Choice is Correct</vt:lpstr>
      <vt:lpstr>Slide 9</vt:lpstr>
      <vt:lpstr>1. 肯定你的選擇正確 (7) Affirm Your Choice is Correct</vt:lpstr>
      <vt:lpstr>Slide 11</vt:lpstr>
      <vt:lpstr>Slide 12</vt:lpstr>
      <vt:lpstr>Slide 13</vt:lpstr>
      <vt:lpstr>2. 肯定你的工作忠誠 (8) Affirm Your Work is Faithful</vt:lpstr>
      <vt:lpstr>Slide 15</vt:lpstr>
      <vt:lpstr>Slide 16</vt:lpstr>
      <vt:lpstr>3. 肯定你的獎賞 (8-12) Affirm Your Reward</vt:lpstr>
      <vt:lpstr>3. 肯定你的獎賞 (8-12) Affirm Your Reward</vt:lpstr>
      <vt:lpstr>3. 肯定你的獎賞 (8-12) Affirm Your Reward</vt:lpstr>
      <vt:lpstr>3. 肯定你的獎賞 (8-12) Affirm Your Reward</vt:lpstr>
      <vt:lpstr>Slide 21</vt:lpstr>
      <vt:lpstr>3. 肯定你的獎賞 (8-12) Affirm Your Reward</vt:lpstr>
      <vt:lpstr>Slide 23</vt:lpstr>
      <vt:lpstr>教會被提 Church Rapture</vt:lpstr>
      <vt:lpstr>Slide 25</vt:lpstr>
      <vt:lpstr>3. 肯定你的獎賞 (8-12) Affirm Your Reward</vt:lpstr>
      <vt:lpstr>Slide 27</vt:lpstr>
      <vt:lpstr>3. 肯定你的獎賞 (8-12) Affirm Your Reward</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 Chu</dc:creator>
  <cp:lastModifiedBy>Mike Chu</cp:lastModifiedBy>
  <cp:revision>3</cp:revision>
  <dcterms:created xsi:type="dcterms:W3CDTF">2016-04-26T12:44:25Z</dcterms:created>
  <dcterms:modified xsi:type="dcterms:W3CDTF">2016-04-26T13:32:19Z</dcterms:modified>
</cp:coreProperties>
</file>